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268" r:id="rId5"/>
    <p:sldId id="260" r:id="rId6"/>
    <p:sldId id="284" r:id="rId7"/>
    <p:sldId id="278" r:id="rId8"/>
    <p:sldId id="441" r:id="rId9"/>
    <p:sldId id="419" r:id="rId10"/>
    <p:sldId id="299" r:id="rId11"/>
    <p:sldId id="420" r:id="rId12"/>
    <p:sldId id="283" r:id="rId13"/>
    <p:sldId id="298" r:id="rId14"/>
    <p:sldId id="413" r:id="rId15"/>
    <p:sldId id="322" r:id="rId16"/>
    <p:sldId id="301" r:id="rId17"/>
    <p:sldId id="421" r:id="rId18"/>
    <p:sldId id="282" r:id="rId19"/>
    <p:sldId id="423" r:id="rId20"/>
    <p:sldId id="426" r:id="rId21"/>
    <p:sldId id="425" r:id="rId22"/>
    <p:sldId id="424" r:id="rId23"/>
    <p:sldId id="432" r:id="rId24"/>
    <p:sldId id="427" r:id="rId25"/>
    <p:sldId id="287" r:id="rId26"/>
    <p:sldId id="440" r:id="rId27"/>
    <p:sldId id="415" r:id="rId28"/>
    <p:sldId id="429" r:id="rId29"/>
    <p:sldId id="416" r:id="rId30"/>
    <p:sldId id="433" r:id="rId31"/>
    <p:sldId id="439" r:id="rId32"/>
    <p:sldId id="300" r:id="rId33"/>
    <p:sldId id="290" r:id="rId34"/>
    <p:sldId id="437" r:id="rId35"/>
    <p:sldId id="296" r:id="rId36"/>
    <p:sldId id="291" r:id="rId37"/>
    <p:sldId id="302" r:id="rId38"/>
    <p:sldId id="417" r:id="rId39"/>
    <p:sldId id="435" r:id="rId40"/>
    <p:sldId id="436" r:id="rId41"/>
    <p:sldId id="293" r:id="rId42"/>
    <p:sldId id="434" r:id="rId43"/>
    <p:sldId id="438" r:id="rId44"/>
    <p:sldId id="442" r:id="rId45"/>
    <p:sldId id="412"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39707FF-1570-4506-9F64-C52B5DABEF17}">
          <p14:sldIdLst>
            <p14:sldId id="268"/>
            <p14:sldId id="260"/>
            <p14:sldId id="284"/>
            <p14:sldId id="278"/>
            <p14:sldId id="441"/>
            <p14:sldId id="419"/>
            <p14:sldId id="299"/>
            <p14:sldId id="420"/>
            <p14:sldId id="283"/>
            <p14:sldId id="298"/>
            <p14:sldId id="413"/>
            <p14:sldId id="322"/>
            <p14:sldId id="301"/>
            <p14:sldId id="421"/>
            <p14:sldId id="282"/>
            <p14:sldId id="423"/>
            <p14:sldId id="426"/>
            <p14:sldId id="425"/>
            <p14:sldId id="424"/>
            <p14:sldId id="432"/>
            <p14:sldId id="427"/>
            <p14:sldId id="287"/>
            <p14:sldId id="440"/>
            <p14:sldId id="415"/>
            <p14:sldId id="429"/>
            <p14:sldId id="416"/>
            <p14:sldId id="433"/>
            <p14:sldId id="439"/>
            <p14:sldId id="300"/>
            <p14:sldId id="290"/>
            <p14:sldId id="437"/>
            <p14:sldId id="296"/>
            <p14:sldId id="291"/>
            <p14:sldId id="302"/>
            <p14:sldId id="417"/>
            <p14:sldId id="435"/>
            <p14:sldId id="436"/>
            <p14:sldId id="293"/>
            <p14:sldId id="434"/>
            <p14:sldId id="438"/>
            <p14:sldId id="442"/>
          </p14:sldIdLst>
        </p14:section>
        <p14:section name="Annexe" id="{B6E8F3E7-7B42-41B9-A5A2-AD02B5CA4EF4}">
          <p14:sldIdLst>
            <p14:sldId id="4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C45"/>
    <a:srgbClr val="004A72"/>
    <a:srgbClr val="1A315D"/>
    <a:srgbClr val="EAAF61"/>
    <a:srgbClr val="66BEBF"/>
    <a:srgbClr val="9C1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816D8A-2883-40E9-BFFE-958B9CA1EC23}" v="21" dt="2023-09-28T21:06:49.45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0" autoAdjust="0"/>
    <p:restoredTop sz="66667" autoAdjust="0"/>
  </p:normalViewPr>
  <p:slideViewPr>
    <p:cSldViewPr snapToGrid="0">
      <p:cViewPr varScale="1">
        <p:scale>
          <a:sx n="43" d="100"/>
          <a:sy n="43" d="100"/>
        </p:scale>
        <p:origin x="53" y="302"/>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Boyer" userId="c9462913-a1b3-4bff-9faa-56ca9f3ac2db" providerId="ADAL" clId="{46C4AC29-DAF5-4A1D-BEAF-02BFCDDD0955}"/>
    <pc:docChg chg="undo custSel addSld delSld modSld delSection modSection">
      <pc:chgData name="Julie Boyer" userId="c9462913-a1b3-4bff-9faa-56ca9f3ac2db" providerId="ADAL" clId="{46C4AC29-DAF5-4A1D-BEAF-02BFCDDD0955}" dt="2023-08-18T18:02:12.244" v="1520" actId="2696"/>
      <pc:docMkLst>
        <pc:docMk/>
      </pc:docMkLst>
      <pc:sldChg chg="modSp mod">
        <pc:chgData name="Julie Boyer" userId="c9462913-a1b3-4bff-9faa-56ca9f3ac2db" providerId="ADAL" clId="{46C4AC29-DAF5-4A1D-BEAF-02BFCDDD0955}" dt="2023-08-18T17:47:22.867" v="1173" actId="20577"/>
        <pc:sldMkLst>
          <pc:docMk/>
          <pc:sldMk cId="3064245678" sldId="260"/>
        </pc:sldMkLst>
        <pc:spChg chg="mod">
          <ac:chgData name="Julie Boyer" userId="c9462913-a1b3-4bff-9faa-56ca9f3ac2db" providerId="ADAL" clId="{46C4AC29-DAF5-4A1D-BEAF-02BFCDDD0955}" dt="2023-08-18T17:47:22.867" v="1173" actId="20577"/>
          <ac:spMkLst>
            <pc:docMk/>
            <pc:sldMk cId="3064245678" sldId="260"/>
            <ac:spMk id="7" creationId="{A8AC13EA-857E-4E28-85C8-6C366D8A5355}"/>
          </ac:spMkLst>
        </pc:spChg>
      </pc:sldChg>
      <pc:sldChg chg="del mod modShow">
        <pc:chgData name="Julie Boyer" userId="c9462913-a1b3-4bff-9faa-56ca9f3ac2db" providerId="ADAL" clId="{46C4AC29-DAF5-4A1D-BEAF-02BFCDDD0955}" dt="2023-08-18T18:02:12.244" v="1520" actId="2696"/>
        <pc:sldMkLst>
          <pc:docMk/>
          <pc:sldMk cId="4169352958" sldId="280"/>
        </pc:sldMkLst>
      </pc:sldChg>
      <pc:sldChg chg="addSp delSp modSp mod">
        <pc:chgData name="Julie Boyer" userId="c9462913-a1b3-4bff-9faa-56ca9f3ac2db" providerId="ADAL" clId="{46C4AC29-DAF5-4A1D-BEAF-02BFCDDD0955}" dt="2023-08-17T20:02:55.355" v="965" actId="171"/>
        <pc:sldMkLst>
          <pc:docMk/>
          <pc:sldMk cId="559404843" sldId="282"/>
        </pc:sldMkLst>
        <pc:picChg chg="add mod ord">
          <ac:chgData name="Julie Boyer" userId="c9462913-a1b3-4bff-9faa-56ca9f3ac2db" providerId="ADAL" clId="{46C4AC29-DAF5-4A1D-BEAF-02BFCDDD0955}" dt="2023-08-17T20:02:55.355" v="965" actId="171"/>
          <ac:picMkLst>
            <pc:docMk/>
            <pc:sldMk cId="559404843" sldId="282"/>
            <ac:picMk id="3" creationId="{BEDCE7AF-535E-F3FA-C93B-1DF4DF810236}"/>
          </ac:picMkLst>
        </pc:picChg>
        <pc:picChg chg="del">
          <ac:chgData name="Julie Boyer" userId="c9462913-a1b3-4bff-9faa-56ca9f3ac2db" providerId="ADAL" clId="{46C4AC29-DAF5-4A1D-BEAF-02BFCDDD0955}" dt="2023-08-17T20:02:00.012" v="962" actId="478"/>
          <ac:picMkLst>
            <pc:docMk/>
            <pc:sldMk cId="559404843" sldId="282"/>
            <ac:picMk id="4" creationId="{69566531-21C3-1FAD-C49D-B8A319CFB352}"/>
          </ac:picMkLst>
        </pc:picChg>
      </pc:sldChg>
      <pc:sldChg chg="modSp mod">
        <pc:chgData name="Julie Boyer" userId="c9462913-a1b3-4bff-9faa-56ca9f3ac2db" providerId="ADAL" clId="{46C4AC29-DAF5-4A1D-BEAF-02BFCDDD0955}" dt="2023-08-17T20:15:33.618" v="992" actId="20577"/>
        <pc:sldMkLst>
          <pc:docMk/>
          <pc:sldMk cId="2233093220" sldId="284"/>
        </pc:sldMkLst>
        <pc:spChg chg="mod">
          <ac:chgData name="Julie Boyer" userId="c9462913-a1b3-4bff-9faa-56ca9f3ac2db" providerId="ADAL" clId="{46C4AC29-DAF5-4A1D-BEAF-02BFCDDD0955}" dt="2023-08-17T20:15:33.618" v="992" actId="20577"/>
          <ac:spMkLst>
            <pc:docMk/>
            <pc:sldMk cId="2233093220" sldId="284"/>
            <ac:spMk id="7" creationId="{A8AC13EA-857E-4E28-85C8-6C366D8A5355}"/>
          </ac:spMkLst>
        </pc:spChg>
      </pc:sldChg>
      <pc:sldChg chg="modNotesTx">
        <pc:chgData name="Julie Boyer" userId="c9462913-a1b3-4bff-9faa-56ca9f3ac2db" providerId="ADAL" clId="{46C4AC29-DAF5-4A1D-BEAF-02BFCDDD0955}" dt="2023-08-17T19:55:27.130" v="924" actId="20577"/>
        <pc:sldMkLst>
          <pc:docMk/>
          <pc:sldMk cId="4109279803" sldId="287"/>
        </pc:sldMkLst>
      </pc:sldChg>
      <pc:sldChg chg="modSp mod">
        <pc:chgData name="Julie Boyer" userId="c9462913-a1b3-4bff-9faa-56ca9f3ac2db" providerId="ADAL" clId="{46C4AC29-DAF5-4A1D-BEAF-02BFCDDD0955}" dt="2023-08-17T19:07:39.844" v="281" actId="2711"/>
        <pc:sldMkLst>
          <pc:docMk/>
          <pc:sldMk cId="2000398015" sldId="290"/>
        </pc:sldMkLst>
        <pc:spChg chg="mod">
          <ac:chgData name="Julie Boyer" userId="c9462913-a1b3-4bff-9faa-56ca9f3ac2db" providerId="ADAL" clId="{46C4AC29-DAF5-4A1D-BEAF-02BFCDDD0955}" dt="2023-08-17T19:07:39.844" v="281" actId="2711"/>
          <ac:spMkLst>
            <pc:docMk/>
            <pc:sldMk cId="2000398015" sldId="290"/>
            <ac:spMk id="2" creationId="{E0045917-89D8-62A6-15C1-E5761AB7EDAE}"/>
          </ac:spMkLst>
        </pc:spChg>
      </pc:sldChg>
      <pc:sldChg chg="addSp modSp mod modAnim modNotesTx">
        <pc:chgData name="Julie Boyer" userId="c9462913-a1b3-4bff-9faa-56ca9f3ac2db" providerId="ADAL" clId="{46C4AC29-DAF5-4A1D-BEAF-02BFCDDD0955}" dt="2023-08-18T18:00:57.520" v="1519" actId="20577"/>
        <pc:sldMkLst>
          <pc:docMk/>
          <pc:sldMk cId="3775675045" sldId="291"/>
        </pc:sldMkLst>
        <pc:spChg chg="add mod">
          <ac:chgData name="Julie Boyer" userId="c9462913-a1b3-4bff-9faa-56ca9f3ac2db" providerId="ADAL" clId="{46C4AC29-DAF5-4A1D-BEAF-02BFCDDD0955}" dt="2023-08-18T18:00:37.812" v="1513" actId="1076"/>
          <ac:spMkLst>
            <pc:docMk/>
            <pc:sldMk cId="3775675045" sldId="291"/>
            <ac:spMk id="3" creationId="{95D08EC2-09F8-3BDD-12E1-7FD4EF829032}"/>
          </ac:spMkLst>
        </pc:spChg>
        <pc:spChg chg="mod">
          <ac:chgData name="Julie Boyer" userId="c9462913-a1b3-4bff-9faa-56ca9f3ac2db" providerId="ADAL" clId="{46C4AC29-DAF5-4A1D-BEAF-02BFCDDD0955}" dt="2023-08-18T17:59:36.020" v="1297" actId="1076"/>
          <ac:spMkLst>
            <pc:docMk/>
            <pc:sldMk cId="3775675045" sldId="291"/>
            <ac:spMk id="5" creationId="{E9FED62F-0280-3890-1CE9-CDFBB2D92D0F}"/>
          </ac:spMkLst>
        </pc:spChg>
        <pc:picChg chg="add mod">
          <ac:chgData name="Julie Boyer" userId="c9462913-a1b3-4bff-9faa-56ca9f3ac2db" providerId="ADAL" clId="{46C4AC29-DAF5-4A1D-BEAF-02BFCDDD0955}" dt="2023-08-18T18:00:40.402" v="1514" actId="1076"/>
          <ac:picMkLst>
            <pc:docMk/>
            <pc:sldMk cId="3775675045" sldId="291"/>
            <ac:picMk id="6" creationId="{4D3C9493-F0A8-B1C1-6632-C09591A61510}"/>
          </ac:picMkLst>
        </pc:picChg>
      </pc:sldChg>
      <pc:sldChg chg="addSp delSp modSp mod">
        <pc:chgData name="Julie Boyer" userId="c9462913-a1b3-4bff-9faa-56ca9f3ac2db" providerId="ADAL" clId="{46C4AC29-DAF5-4A1D-BEAF-02BFCDDD0955}" dt="2023-08-18T17:58:55.564" v="1296" actId="171"/>
        <pc:sldMkLst>
          <pc:docMk/>
          <pc:sldMk cId="1422936163" sldId="296"/>
        </pc:sldMkLst>
        <pc:spChg chg="del mod">
          <ac:chgData name="Julie Boyer" userId="c9462913-a1b3-4bff-9faa-56ca9f3ac2db" providerId="ADAL" clId="{46C4AC29-DAF5-4A1D-BEAF-02BFCDDD0955}" dt="2023-08-17T20:00:01.219" v="955" actId="478"/>
          <ac:spMkLst>
            <pc:docMk/>
            <pc:sldMk cId="1422936163" sldId="296"/>
            <ac:spMk id="9" creationId="{8D18F68D-1988-35D3-80E2-747BBD9448DC}"/>
          </ac:spMkLst>
        </pc:spChg>
        <pc:picChg chg="add del mod">
          <ac:chgData name="Julie Boyer" userId="c9462913-a1b3-4bff-9faa-56ca9f3ac2db" providerId="ADAL" clId="{46C4AC29-DAF5-4A1D-BEAF-02BFCDDD0955}" dt="2023-08-17T20:00:14.291" v="957" actId="478"/>
          <ac:picMkLst>
            <pc:docMk/>
            <pc:sldMk cId="1422936163" sldId="296"/>
            <ac:picMk id="3" creationId="{AC60237F-DF4D-FB16-B5EA-5FAE00D59CA4}"/>
          </ac:picMkLst>
        </pc:picChg>
        <pc:picChg chg="add mod ord">
          <ac:chgData name="Julie Boyer" userId="c9462913-a1b3-4bff-9faa-56ca9f3ac2db" providerId="ADAL" clId="{46C4AC29-DAF5-4A1D-BEAF-02BFCDDD0955}" dt="2023-08-18T17:58:55.564" v="1296" actId="171"/>
          <ac:picMkLst>
            <pc:docMk/>
            <pc:sldMk cId="1422936163" sldId="296"/>
            <ac:picMk id="3" creationId="{C8713911-CEE3-1C2C-11D5-C6F477C7F9B4}"/>
          </ac:picMkLst>
        </pc:picChg>
        <pc:picChg chg="add del mod ord">
          <ac:chgData name="Julie Boyer" userId="c9462913-a1b3-4bff-9faa-56ca9f3ac2db" providerId="ADAL" clId="{46C4AC29-DAF5-4A1D-BEAF-02BFCDDD0955}" dt="2023-08-18T17:58:43.804" v="1293" actId="478"/>
          <ac:picMkLst>
            <pc:docMk/>
            <pc:sldMk cId="1422936163" sldId="296"/>
            <ac:picMk id="7" creationId="{A313C362-9A7F-AF9D-3F69-DDE58F572DEF}"/>
          </ac:picMkLst>
        </pc:picChg>
        <pc:picChg chg="add del">
          <ac:chgData name="Julie Boyer" userId="c9462913-a1b3-4bff-9faa-56ca9f3ac2db" providerId="ADAL" clId="{46C4AC29-DAF5-4A1D-BEAF-02BFCDDD0955}" dt="2023-08-17T19:59:58.363" v="953" actId="478"/>
          <ac:picMkLst>
            <pc:docMk/>
            <pc:sldMk cId="1422936163" sldId="296"/>
            <ac:picMk id="8" creationId="{ED52D9E7-CA82-ECB5-F7A6-3B8F5754F803}"/>
          </ac:picMkLst>
        </pc:picChg>
      </pc:sldChg>
      <pc:sldChg chg="modNotesTx">
        <pc:chgData name="Julie Boyer" userId="c9462913-a1b3-4bff-9faa-56ca9f3ac2db" providerId="ADAL" clId="{46C4AC29-DAF5-4A1D-BEAF-02BFCDDD0955}" dt="2023-08-17T20:03:59.296" v="968"/>
        <pc:sldMkLst>
          <pc:docMk/>
          <pc:sldMk cId="3385880510" sldId="298"/>
        </pc:sldMkLst>
      </pc:sldChg>
      <pc:sldChg chg="addSp modSp mod">
        <pc:chgData name="Julie Boyer" userId="c9462913-a1b3-4bff-9faa-56ca9f3ac2db" providerId="ADAL" clId="{46C4AC29-DAF5-4A1D-BEAF-02BFCDDD0955}" dt="2023-08-17T19:48:40.694" v="632" actId="1076"/>
        <pc:sldMkLst>
          <pc:docMk/>
          <pc:sldMk cId="3466751239" sldId="299"/>
        </pc:sldMkLst>
        <pc:spChg chg="mod">
          <ac:chgData name="Julie Boyer" userId="c9462913-a1b3-4bff-9faa-56ca9f3ac2db" providerId="ADAL" clId="{46C4AC29-DAF5-4A1D-BEAF-02BFCDDD0955}" dt="2023-08-17T19:48:27.796" v="630" actId="1076"/>
          <ac:spMkLst>
            <pc:docMk/>
            <pc:sldMk cId="3466751239" sldId="299"/>
            <ac:spMk id="13" creationId="{A4C88FFC-6467-FBB4-A6AF-EE229F62D1E5}"/>
          </ac:spMkLst>
        </pc:spChg>
        <pc:picChg chg="add mod">
          <ac:chgData name="Julie Boyer" userId="c9462913-a1b3-4bff-9faa-56ca9f3ac2db" providerId="ADAL" clId="{46C4AC29-DAF5-4A1D-BEAF-02BFCDDD0955}" dt="2023-08-17T19:48:40.694" v="632" actId="1076"/>
          <ac:picMkLst>
            <pc:docMk/>
            <pc:sldMk cId="3466751239" sldId="299"/>
            <ac:picMk id="3" creationId="{25DE8AC2-6ECE-D739-6599-1BD32A4BDF89}"/>
          </ac:picMkLst>
        </pc:picChg>
        <pc:picChg chg="mod">
          <ac:chgData name="Julie Boyer" userId="c9462913-a1b3-4bff-9faa-56ca9f3ac2db" providerId="ADAL" clId="{46C4AC29-DAF5-4A1D-BEAF-02BFCDDD0955}" dt="2023-08-17T19:48:22.579" v="629" actId="1076"/>
          <ac:picMkLst>
            <pc:docMk/>
            <pc:sldMk cId="3466751239" sldId="299"/>
            <ac:picMk id="14" creationId="{D5D659B5-140A-2F41-2780-8421BA91DD93}"/>
          </ac:picMkLst>
        </pc:picChg>
      </pc:sldChg>
      <pc:sldChg chg="addSp delSp modSp mod delAnim modAnim">
        <pc:chgData name="Julie Boyer" userId="c9462913-a1b3-4bff-9faa-56ca9f3ac2db" providerId="ADAL" clId="{46C4AC29-DAF5-4A1D-BEAF-02BFCDDD0955}" dt="2023-08-18T17:57:11.185" v="1292"/>
        <pc:sldMkLst>
          <pc:docMk/>
          <pc:sldMk cId="596432488" sldId="300"/>
        </pc:sldMkLst>
        <pc:spChg chg="add mod">
          <ac:chgData name="Julie Boyer" userId="c9462913-a1b3-4bff-9faa-56ca9f3ac2db" providerId="ADAL" clId="{46C4AC29-DAF5-4A1D-BEAF-02BFCDDD0955}" dt="2023-08-17T19:11:35.327" v="371" actId="20577"/>
          <ac:spMkLst>
            <pc:docMk/>
            <pc:sldMk cId="596432488" sldId="300"/>
            <ac:spMk id="3" creationId="{CE8C9D77-013A-2AEB-D0B8-71388D5567BC}"/>
          </ac:spMkLst>
        </pc:spChg>
        <pc:spChg chg="add del mod">
          <ac:chgData name="Julie Boyer" userId="c9462913-a1b3-4bff-9faa-56ca9f3ac2db" providerId="ADAL" clId="{46C4AC29-DAF5-4A1D-BEAF-02BFCDDD0955}" dt="2023-08-17T19:07:53.203" v="283"/>
          <ac:spMkLst>
            <pc:docMk/>
            <pc:sldMk cId="596432488" sldId="300"/>
            <ac:spMk id="4" creationId="{F035E353-9CF6-86E3-7B87-6BBB4F4D98E8}"/>
          </ac:spMkLst>
        </pc:spChg>
        <pc:spChg chg="add mod">
          <ac:chgData name="Julie Boyer" userId="c9462913-a1b3-4bff-9faa-56ca9f3ac2db" providerId="ADAL" clId="{46C4AC29-DAF5-4A1D-BEAF-02BFCDDD0955}" dt="2023-08-17T19:08:51.775" v="316" actId="1076"/>
          <ac:spMkLst>
            <pc:docMk/>
            <pc:sldMk cId="596432488" sldId="300"/>
            <ac:spMk id="5" creationId="{0DFB7943-830B-DA7F-D0DE-0101C93FFA80}"/>
          </ac:spMkLst>
        </pc:spChg>
        <pc:spChg chg="mod">
          <ac:chgData name="Julie Boyer" userId="c9462913-a1b3-4bff-9faa-56ca9f3ac2db" providerId="ADAL" clId="{46C4AC29-DAF5-4A1D-BEAF-02BFCDDD0955}" dt="2023-08-17T19:09:06.248" v="318" actId="1076"/>
          <ac:spMkLst>
            <pc:docMk/>
            <pc:sldMk cId="596432488" sldId="300"/>
            <ac:spMk id="6" creationId="{E68998E6-AC61-E918-3C9B-F4D3E5130456}"/>
          </ac:spMkLst>
        </pc:spChg>
        <pc:picChg chg="add mod">
          <ac:chgData name="Julie Boyer" userId="c9462913-a1b3-4bff-9faa-56ca9f3ac2db" providerId="ADAL" clId="{46C4AC29-DAF5-4A1D-BEAF-02BFCDDD0955}" dt="2023-08-17T19:09:06.248" v="318" actId="1076"/>
          <ac:picMkLst>
            <pc:docMk/>
            <pc:sldMk cId="596432488" sldId="300"/>
            <ac:picMk id="2" creationId="{C7C89B17-626E-0D32-CE6E-E23C156B8BC6}"/>
          </ac:picMkLst>
        </pc:picChg>
        <pc:picChg chg="del">
          <ac:chgData name="Julie Boyer" userId="c9462913-a1b3-4bff-9faa-56ca9f3ac2db" providerId="ADAL" clId="{46C4AC29-DAF5-4A1D-BEAF-02BFCDDD0955}" dt="2023-08-17T19:05:44.929" v="231" actId="478"/>
          <ac:picMkLst>
            <pc:docMk/>
            <pc:sldMk cId="596432488" sldId="300"/>
            <ac:picMk id="12" creationId="{7EDBB420-9D27-D2F8-12AF-627F0F7BC225}"/>
          </ac:picMkLst>
        </pc:picChg>
        <pc:picChg chg="add mod">
          <ac:chgData name="Julie Boyer" userId="c9462913-a1b3-4bff-9faa-56ca9f3ac2db" providerId="ADAL" clId="{46C4AC29-DAF5-4A1D-BEAF-02BFCDDD0955}" dt="2023-08-17T19:09:14.530" v="320" actId="1076"/>
          <ac:picMkLst>
            <pc:docMk/>
            <pc:sldMk cId="596432488" sldId="300"/>
            <ac:picMk id="13" creationId="{1F9BB76C-3524-961B-936F-E6FB70CDBA2D}"/>
          </ac:picMkLst>
        </pc:picChg>
        <pc:cxnChg chg="add mod">
          <ac:chgData name="Julie Boyer" userId="c9462913-a1b3-4bff-9faa-56ca9f3ac2db" providerId="ADAL" clId="{46C4AC29-DAF5-4A1D-BEAF-02BFCDDD0955}" dt="2023-08-17T19:08:51.775" v="316" actId="1076"/>
          <ac:cxnSpMkLst>
            <pc:docMk/>
            <pc:sldMk cId="596432488" sldId="300"/>
            <ac:cxnSpMk id="7" creationId="{9A41EB3E-3F87-7ED9-BF89-BDF492B534E3}"/>
          </ac:cxnSpMkLst>
        </pc:cxnChg>
        <pc:cxnChg chg="del mod">
          <ac:chgData name="Julie Boyer" userId="c9462913-a1b3-4bff-9faa-56ca9f3ac2db" providerId="ADAL" clId="{46C4AC29-DAF5-4A1D-BEAF-02BFCDDD0955}" dt="2023-08-17T19:08:35.604" v="312" actId="478"/>
          <ac:cxnSpMkLst>
            <pc:docMk/>
            <pc:sldMk cId="596432488" sldId="300"/>
            <ac:cxnSpMk id="10" creationId="{0F955182-5FF4-CD6E-4D0C-CA2BBE0B1CFA}"/>
          </ac:cxnSpMkLst>
        </pc:cxnChg>
      </pc:sldChg>
      <pc:sldChg chg="addSp modSp mod">
        <pc:chgData name="Julie Boyer" userId="c9462913-a1b3-4bff-9faa-56ca9f3ac2db" providerId="ADAL" clId="{46C4AC29-DAF5-4A1D-BEAF-02BFCDDD0955}" dt="2023-08-18T17:48:57.788" v="1209" actId="20577"/>
        <pc:sldMkLst>
          <pc:docMk/>
          <pc:sldMk cId="4123929755" sldId="413"/>
        </pc:sldMkLst>
        <pc:spChg chg="mod">
          <ac:chgData name="Julie Boyer" userId="c9462913-a1b3-4bff-9faa-56ca9f3ac2db" providerId="ADAL" clId="{46C4AC29-DAF5-4A1D-BEAF-02BFCDDD0955}" dt="2023-08-18T17:48:31.104" v="1176" actId="20577"/>
          <ac:spMkLst>
            <pc:docMk/>
            <pc:sldMk cId="4123929755" sldId="413"/>
            <ac:spMk id="2" creationId="{1EE46337-F018-BE51-EAB6-A655AD99477A}"/>
          </ac:spMkLst>
        </pc:spChg>
        <pc:spChg chg="add mod">
          <ac:chgData name="Julie Boyer" userId="c9462913-a1b3-4bff-9faa-56ca9f3ac2db" providerId="ADAL" clId="{46C4AC29-DAF5-4A1D-BEAF-02BFCDDD0955}" dt="2023-08-18T17:48:57.788" v="1209" actId="20577"/>
          <ac:spMkLst>
            <pc:docMk/>
            <pc:sldMk cId="4123929755" sldId="413"/>
            <ac:spMk id="3" creationId="{C9BF545F-E9B6-274E-DBA1-0DE5D397AA6F}"/>
          </ac:spMkLst>
        </pc:spChg>
        <pc:spChg chg="mod">
          <ac:chgData name="Julie Boyer" userId="c9462913-a1b3-4bff-9faa-56ca9f3ac2db" providerId="ADAL" clId="{46C4AC29-DAF5-4A1D-BEAF-02BFCDDD0955}" dt="2023-08-18T17:48:13.991" v="1174" actId="20577"/>
          <ac:spMkLst>
            <pc:docMk/>
            <pc:sldMk cId="4123929755" sldId="413"/>
            <ac:spMk id="10" creationId="{B008AC3D-0F26-C5EC-6624-BEAC5ED81D7D}"/>
          </ac:spMkLst>
        </pc:spChg>
      </pc:sldChg>
      <pc:sldChg chg="addSp delSp modSp mod modAnim modNotesTx">
        <pc:chgData name="Julie Boyer" userId="c9462913-a1b3-4bff-9faa-56ca9f3ac2db" providerId="ADAL" clId="{46C4AC29-DAF5-4A1D-BEAF-02BFCDDD0955}" dt="2023-08-18T17:53:48.109" v="1258" actId="20577"/>
        <pc:sldMkLst>
          <pc:docMk/>
          <pc:sldMk cId="949371983" sldId="415"/>
        </pc:sldMkLst>
        <pc:spChg chg="mod">
          <ac:chgData name="Julie Boyer" userId="c9462913-a1b3-4bff-9faa-56ca9f3ac2db" providerId="ADAL" clId="{46C4AC29-DAF5-4A1D-BEAF-02BFCDDD0955}" dt="2023-08-18T17:53:07.926" v="1257" actId="5793"/>
          <ac:spMkLst>
            <pc:docMk/>
            <pc:sldMk cId="949371983" sldId="415"/>
            <ac:spMk id="4" creationId="{4DEC26B7-6241-5D1F-636B-081F79EBC901}"/>
          </ac:spMkLst>
        </pc:spChg>
        <pc:spChg chg="add mod">
          <ac:chgData name="Julie Boyer" userId="c9462913-a1b3-4bff-9faa-56ca9f3ac2db" providerId="ADAL" clId="{46C4AC29-DAF5-4A1D-BEAF-02BFCDDD0955}" dt="2023-08-18T17:53:48.109" v="1258" actId="20577"/>
          <ac:spMkLst>
            <pc:docMk/>
            <pc:sldMk cId="949371983" sldId="415"/>
            <ac:spMk id="5" creationId="{638B5148-9A5A-2DD0-227E-3F4B031B9C0F}"/>
          </ac:spMkLst>
        </pc:spChg>
        <pc:picChg chg="add mod">
          <ac:chgData name="Julie Boyer" userId="c9462913-a1b3-4bff-9faa-56ca9f3ac2db" providerId="ADAL" clId="{46C4AC29-DAF5-4A1D-BEAF-02BFCDDD0955}" dt="2023-08-17T19:13:34.942" v="382" actId="1076"/>
          <ac:picMkLst>
            <pc:docMk/>
            <pc:sldMk cId="949371983" sldId="415"/>
            <ac:picMk id="3" creationId="{893C6D01-C0F4-411B-19BA-527812E18330}"/>
          </ac:picMkLst>
        </pc:picChg>
        <pc:picChg chg="del">
          <ac:chgData name="Julie Boyer" userId="c9462913-a1b3-4bff-9faa-56ca9f3ac2db" providerId="ADAL" clId="{46C4AC29-DAF5-4A1D-BEAF-02BFCDDD0955}" dt="2023-08-17T19:13:12.142" v="380" actId="478"/>
          <ac:picMkLst>
            <pc:docMk/>
            <pc:sldMk cId="949371983" sldId="415"/>
            <ac:picMk id="8" creationId="{72BBC3BD-078A-3F04-271D-49C8A01DDB4B}"/>
          </ac:picMkLst>
        </pc:picChg>
      </pc:sldChg>
      <pc:sldChg chg="addSp delSp modSp mod modAnim modNotesTx">
        <pc:chgData name="Julie Boyer" userId="c9462913-a1b3-4bff-9faa-56ca9f3ac2db" providerId="ADAL" clId="{46C4AC29-DAF5-4A1D-BEAF-02BFCDDD0955}" dt="2023-08-18T17:55:38.535" v="1263"/>
        <pc:sldMkLst>
          <pc:docMk/>
          <pc:sldMk cId="1825626277" sldId="416"/>
        </pc:sldMkLst>
        <pc:spChg chg="mod">
          <ac:chgData name="Julie Boyer" userId="c9462913-a1b3-4bff-9faa-56ca9f3ac2db" providerId="ADAL" clId="{46C4AC29-DAF5-4A1D-BEAF-02BFCDDD0955}" dt="2023-08-17T19:12:49.302" v="379" actId="1076"/>
          <ac:spMkLst>
            <pc:docMk/>
            <pc:sldMk cId="1825626277" sldId="416"/>
            <ac:spMk id="9" creationId="{AC39FED3-FBAF-08A8-E814-E9DC5C1D7B81}"/>
          </ac:spMkLst>
        </pc:spChg>
        <pc:picChg chg="add mod">
          <ac:chgData name="Julie Boyer" userId="c9462913-a1b3-4bff-9faa-56ca9f3ac2db" providerId="ADAL" clId="{46C4AC29-DAF5-4A1D-BEAF-02BFCDDD0955}" dt="2023-08-17T19:12:44.463" v="378" actId="1076"/>
          <ac:picMkLst>
            <pc:docMk/>
            <pc:sldMk cId="1825626277" sldId="416"/>
            <ac:picMk id="3" creationId="{A127F60E-B356-015A-3100-C8EBD319D034}"/>
          </ac:picMkLst>
        </pc:picChg>
        <pc:picChg chg="del">
          <ac:chgData name="Julie Boyer" userId="c9462913-a1b3-4bff-9faa-56ca9f3ac2db" providerId="ADAL" clId="{46C4AC29-DAF5-4A1D-BEAF-02BFCDDD0955}" dt="2023-08-17T19:12:10.039" v="373" actId="478"/>
          <ac:picMkLst>
            <pc:docMk/>
            <pc:sldMk cId="1825626277" sldId="416"/>
            <ac:picMk id="10" creationId="{2352C7A4-9F71-83F1-55D7-4FB58A37E660}"/>
          </ac:picMkLst>
        </pc:picChg>
      </pc:sldChg>
      <pc:sldChg chg="addSp delSp modSp mod">
        <pc:chgData name="Julie Boyer" userId="c9462913-a1b3-4bff-9faa-56ca9f3ac2db" providerId="ADAL" clId="{46C4AC29-DAF5-4A1D-BEAF-02BFCDDD0955}" dt="2023-08-17T19:48:59.424" v="636"/>
        <pc:sldMkLst>
          <pc:docMk/>
          <pc:sldMk cId="517358861" sldId="419"/>
        </pc:sldMkLst>
        <pc:spChg chg="del mod">
          <ac:chgData name="Julie Boyer" userId="c9462913-a1b3-4bff-9faa-56ca9f3ac2db" providerId="ADAL" clId="{46C4AC29-DAF5-4A1D-BEAF-02BFCDDD0955}" dt="2023-08-17T19:48:56.877" v="634" actId="478"/>
          <ac:spMkLst>
            <pc:docMk/>
            <pc:sldMk cId="517358861" sldId="419"/>
            <ac:spMk id="5" creationId="{D8009CDA-8006-F687-C9E5-335E1F014571}"/>
          </ac:spMkLst>
        </pc:spChg>
        <pc:spChg chg="add mod">
          <ac:chgData name="Julie Boyer" userId="c9462913-a1b3-4bff-9faa-56ca9f3ac2db" providerId="ADAL" clId="{46C4AC29-DAF5-4A1D-BEAF-02BFCDDD0955}" dt="2023-08-17T19:48:59.424" v="636"/>
          <ac:spMkLst>
            <pc:docMk/>
            <pc:sldMk cId="517358861" sldId="419"/>
            <ac:spMk id="6" creationId="{E44A0473-12A4-647D-6D3C-2C63C6280F64}"/>
          </ac:spMkLst>
        </pc:spChg>
        <pc:picChg chg="add del mod">
          <ac:chgData name="Julie Boyer" userId="c9462913-a1b3-4bff-9faa-56ca9f3ac2db" providerId="ADAL" clId="{46C4AC29-DAF5-4A1D-BEAF-02BFCDDD0955}" dt="2023-08-17T19:48:58.364" v="635" actId="478"/>
          <ac:picMkLst>
            <pc:docMk/>
            <pc:sldMk cId="517358861" sldId="419"/>
            <ac:picMk id="3" creationId="{1C7EF424-A409-2FC5-DC07-EA31DA26278E}"/>
          </ac:picMkLst>
        </pc:picChg>
        <pc:picChg chg="add del mod">
          <ac:chgData name="Julie Boyer" userId="c9462913-a1b3-4bff-9faa-56ca9f3ac2db" providerId="ADAL" clId="{46C4AC29-DAF5-4A1D-BEAF-02BFCDDD0955}" dt="2023-08-17T19:48:55.325" v="633" actId="478"/>
          <ac:picMkLst>
            <pc:docMk/>
            <pc:sldMk cId="517358861" sldId="419"/>
            <ac:picMk id="4" creationId="{B4431DEE-1B98-3F89-2989-234734141ED6}"/>
          </ac:picMkLst>
        </pc:picChg>
        <pc:picChg chg="add mod">
          <ac:chgData name="Julie Boyer" userId="c9462913-a1b3-4bff-9faa-56ca9f3ac2db" providerId="ADAL" clId="{46C4AC29-DAF5-4A1D-BEAF-02BFCDDD0955}" dt="2023-08-17T19:48:59.424" v="636"/>
          <ac:picMkLst>
            <pc:docMk/>
            <pc:sldMk cId="517358861" sldId="419"/>
            <ac:picMk id="8" creationId="{62686371-2BFD-D6F4-18AE-F17167C50864}"/>
          </ac:picMkLst>
        </pc:picChg>
        <pc:picChg chg="del">
          <ac:chgData name="Julie Boyer" userId="c9462913-a1b3-4bff-9faa-56ca9f3ac2db" providerId="ADAL" clId="{46C4AC29-DAF5-4A1D-BEAF-02BFCDDD0955}" dt="2023-08-17T19:46:48.677" v="610" actId="478"/>
          <ac:picMkLst>
            <pc:docMk/>
            <pc:sldMk cId="517358861" sldId="419"/>
            <ac:picMk id="10" creationId="{A31973DE-370D-6927-737E-64781DE9CCE2}"/>
          </ac:picMkLst>
        </pc:picChg>
        <pc:picChg chg="add mod">
          <ac:chgData name="Julie Boyer" userId="c9462913-a1b3-4bff-9faa-56ca9f3ac2db" providerId="ADAL" clId="{46C4AC29-DAF5-4A1D-BEAF-02BFCDDD0955}" dt="2023-08-17T19:48:59.424" v="636"/>
          <ac:picMkLst>
            <pc:docMk/>
            <pc:sldMk cId="517358861" sldId="419"/>
            <ac:picMk id="11" creationId="{AB3D49E3-11CF-1355-B84E-D2C8DEF1467E}"/>
          </ac:picMkLst>
        </pc:picChg>
      </pc:sldChg>
      <pc:sldChg chg="modSp mod">
        <pc:chgData name="Julie Boyer" userId="c9462913-a1b3-4bff-9faa-56ca9f3ac2db" providerId="ADAL" clId="{46C4AC29-DAF5-4A1D-BEAF-02BFCDDD0955}" dt="2023-08-18T17:49:57.301" v="1228" actId="20577"/>
        <pc:sldMkLst>
          <pc:docMk/>
          <pc:sldMk cId="473021074" sldId="425"/>
        </pc:sldMkLst>
        <pc:spChg chg="mod">
          <ac:chgData name="Julie Boyer" userId="c9462913-a1b3-4bff-9faa-56ca9f3ac2db" providerId="ADAL" clId="{46C4AC29-DAF5-4A1D-BEAF-02BFCDDD0955}" dt="2023-08-18T17:49:57.301" v="1228" actId="20577"/>
          <ac:spMkLst>
            <pc:docMk/>
            <pc:sldMk cId="473021074" sldId="425"/>
            <ac:spMk id="6" creationId="{B6D7ED77-3F92-F3B2-0FC2-40EB6B4E87B7}"/>
          </ac:spMkLst>
        </pc:spChg>
      </pc:sldChg>
      <pc:sldChg chg="addSp modSp mod modAnim">
        <pc:chgData name="Julie Boyer" userId="c9462913-a1b3-4bff-9faa-56ca9f3ac2db" providerId="ADAL" clId="{46C4AC29-DAF5-4A1D-BEAF-02BFCDDD0955}" dt="2023-08-18T17:49:44.360" v="1210" actId="20577"/>
        <pc:sldMkLst>
          <pc:docMk/>
          <pc:sldMk cId="911599154" sldId="426"/>
        </pc:sldMkLst>
        <pc:spChg chg="mod">
          <ac:chgData name="Julie Boyer" userId="c9462913-a1b3-4bff-9faa-56ca9f3ac2db" providerId="ADAL" clId="{46C4AC29-DAF5-4A1D-BEAF-02BFCDDD0955}" dt="2023-08-17T19:44:58.141" v="607" actId="255"/>
          <ac:spMkLst>
            <pc:docMk/>
            <pc:sldMk cId="911599154" sldId="426"/>
            <ac:spMk id="2" creationId="{C02E4BAD-E0B5-94CD-EF3F-5A9BCEC554EB}"/>
          </ac:spMkLst>
        </pc:spChg>
        <pc:spChg chg="add mod">
          <ac:chgData name="Julie Boyer" userId="c9462913-a1b3-4bff-9faa-56ca9f3ac2db" providerId="ADAL" clId="{46C4AC29-DAF5-4A1D-BEAF-02BFCDDD0955}" dt="2023-08-18T17:49:44.360" v="1210" actId="20577"/>
          <ac:spMkLst>
            <pc:docMk/>
            <pc:sldMk cId="911599154" sldId="426"/>
            <ac:spMk id="5" creationId="{14C094B8-41D5-6D62-4D87-30918C04A066}"/>
          </ac:spMkLst>
        </pc:spChg>
        <pc:picChg chg="add mod">
          <ac:chgData name="Julie Boyer" userId="c9462913-a1b3-4bff-9faa-56ca9f3ac2db" providerId="ADAL" clId="{46C4AC29-DAF5-4A1D-BEAF-02BFCDDD0955}" dt="2023-08-17T19:41:02.494" v="433" actId="1076"/>
          <ac:picMkLst>
            <pc:docMk/>
            <pc:sldMk cId="911599154" sldId="426"/>
            <ac:picMk id="4" creationId="{9CC3CBE3-594E-643F-58A3-1984BD6E03AE}"/>
          </ac:picMkLst>
        </pc:picChg>
        <pc:picChg chg="add mod">
          <ac:chgData name="Julie Boyer" userId="c9462913-a1b3-4bff-9faa-56ca9f3ac2db" providerId="ADAL" clId="{46C4AC29-DAF5-4A1D-BEAF-02BFCDDD0955}" dt="2023-08-17T19:44:36.942" v="606" actId="1076"/>
          <ac:picMkLst>
            <pc:docMk/>
            <pc:sldMk cId="911599154" sldId="426"/>
            <ac:picMk id="7" creationId="{4F65BDC3-93EC-A6C6-81A0-05E73C7DD630}"/>
          </ac:picMkLst>
        </pc:picChg>
      </pc:sldChg>
      <pc:sldChg chg="addSp delSp modSp mod">
        <pc:chgData name="Julie Boyer" userId="c9462913-a1b3-4bff-9faa-56ca9f3ac2db" providerId="ADAL" clId="{46C4AC29-DAF5-4A1D-BEAF-02BFCDDD0955}" dt="2023-08-18T17:52:05.726" v="1245" actId="207"/>
        <pc:sldMkLst>
          <pc:docMk/>
          <pc:sldMk cId="678423669" sldId="427"/>
        </pc:sldMkLst>
        <pc:spChg chg="del mod">
          <ac:chgData name="Julie Boyer" userId="c9462913-a1b3-4bff-9faa-56ca9f3ac2db" providerId="ADAL" clId="{46C4AC29-DAF5-4A1D-BEAF-02BFCDDD0955}" dt="2023-08-17T19:50:24.462" v="674" actId="478"/>
          <ac:spMkLst>
            <pc:docMk/>
            <pc:sldMk cId="678423669" sldId="427"/>
            <ac:spMk id="2" creationId="{5D6F0428-7EE4-151F-5041-4EFC95C2E90C}"/>
          </ac:spMkLst>
        </pc:spChg>
        <pc:spChg chg="del mod">
          <ac:chgData name="Julie Boyer" userId="c9462913-a1b3-4bff-9faa-56ca9f3ac2db" providerId="ADAL" clId="{46C4AC29-DAF5-4A1D-BEAF-02BFCDDD0955}" dt="2023-08-18T17:50:49.560" v="1241" actId="478"/>
          <ac:spMkLst>
            <pc:docMk/>
            <pc:sldMk cId="678423669" sldId="427"/>
            <ac:spMk id="7" creationId="{CA836C07-DE5A-9F29-EEB4-37B415ADE3C8}"/>
          </ac:spMkLst>
        </pc:spChg>
        <pc:spChg chg="mod">
          <ac:chgData name="Julie Boyer" userId="c9462913-a1b3-4bff-9faa-56ca9f3ac2db" providerId="ADAL" clId="{46C4AC29-DAF5-4A1D-BEAF-02BFCDDD0955}" dt="2023-08-18T17:52:05.726" v="1245" actId="207"/>
          <ac:spMkLst>
            <pc:docMk/>
            <pc:sldMk cId="678423669" sldId="427"/>
            <ac:spMk id="9" creationId="{655506A7-8869-8AD2-1970-E29B1A75F76D}"/>
          </ac:spMkLst>
        </pc:spChg>
        <pc:spChg chg="add del mod">
          <ac:chgData name="Julie Boyer" userId="c9462913-a1b3-4bff-9faa-56ca9f3ac2db" providerId="ADAL" clId="{46C4AC29-DAF5-4A1D-BEAF-02BFCDDD0955}" dt="2023-08-17T19:50:26.029" v="675" actId="478"/>
          <ac:spMkLst>
            <pc:docMk/>
            <pc:sldMk cId="678423669" sldId="427"/>
            <ac:spMk id="11" creationId="{7DE0368D-D660-DA33-F2B1-5A25B26B723E}"/>
          </ac:spMkLst>
        </pc:spChg>
        <pc:picChg chg="add mod">
          <ac:chgData name="Julie Boyer" userId="c9462913-a1b3-4bff-9faa-56ca9f3ac2db" providerId="ADAL" clId="{46C4AC29-DAF5-4A1D-BEAF-02BFCDDD0955}" dt="2023-08-17T19:50:50.612" v="716" actId="1076"/>
          <ac:picMkLst>
            <pc:docMk/>
            <pc:sldMk cId="678423669" sldId="427"/>
            <ac:picMk id="5" creationId="{49955601-D1FF-9E9F-E9C4-4EB55A7E5406}"/>
          </ac:picMkLst>
        </pc:picChg>
        <pc:picChg chg="add mod">
          <ac:chgData name="Julie Boyer" userId="c9462913-a1b3-4bff-9faa-56ca9f3ac2db" providerId="ADAL" clId="{46C4AC29-DAF5-4A1D-BEAF-02BFCDDD0955}" dt="2023-08-17T19:50:50.612" v="716" actId="1076"/>
          <ac:picMkLst>
            <pc:docMk/>
            <pc:sldMk cId="678423669" sldId="427"/>
            <ac:picMk id="6" creationId="{DA98B1FB-619C-EE22-3AB2-A3EED1846376}"/>
          </ac:picMkLst>
        </pc:picChg>
        <pc:picChg chg="del mod">
          <ac:chgData name="Julie Boyer" userId="c9462913-a1b3-4bff-9faa-56ca9f3ac2db" providerId="ADAL" clId="{46C4AC29-DAF5-4A1D-BEAF-02BFCDDD0955}" dt="2023-08-17T19:39:32.645" v="418" actId="478"/>
          <ac:picMkLst>
            <pc:docMk/>
            <pc:sldMk cId="678423669" sldId="427"/>
            <ac:picMk id="8" creationId="{9EF6F15C-8A79-54CA-4362-5E2C5A96194E}"/>
          </ac:picMkLst>
        </pc:picChg>
      </pc:sldChg>
      <pc:sldChg chg="modSp modAnim">
        <pc:chgData name="Julie Boyer" userId="c9462913-a1b3-4bff-9faa-56ca9f3ac2db" providerId="ADAL" clId="{46C4AC29-DAF5-4A1D-BEAF-02BFCDDD0955}" dt="2023-08-18T17:55:17.134" v="1262" actId="20577"/>
        <pc:sldMkLst>
          <pc:docMk/>
          <pc:sldMk cId="93723054" sldId="429"/>
        </pc:sldMkLst>
        <pc:spChg chg="mod">
          <ac:chgData name="Julie Boyer" userId="c9462913-a1b3-4bff-9faa-56ca9f3ac2db" providerId="ADAL" clId="{46C4AC29-DAF5-4A1D-BEAF-02BFCDDD0955}" dt="2023-08-18T17:54:56.870" v="1261" actId="6549"/>
          <ac:spMkLst>
            <pc:docMk/>
            <pc:sldMk cId="93723054" sldId="429"/>
            <ac:spMk id="3" creationId="{6DE72117-0DD0-328D-170A-69ED100543F8}"/>
          </ac:spMkLst>
        </pc:spChg>
        <pc:spChg chg="mod">
          <ac:chgData name="Julie Boyer" userId="c9462913-a1b3-4bff-9faa-56ca9f3ac2db" providerId="ADAL" clId="{46C4AC29-DAF5-4A1D-BEAF-02BFCDDD0955}" dt="2023-08-18T17:55:17.134" v="1262" actId="20577"/>
          <ac:spMkLst>
            <pc:docMk/>
            <pc:sldMk cId="93723054" sldId="429"/>
            <ac:spMk id="5" creationId="{624CB7FB-8137-2D38-0F0F-2D0947F25B8D}"/>
          </ac:spMkLst>
        </pc:spChg>
      </pc:sldChg>
      <pc:sldChg chg="del">
        <pc:chgData name="Julie Boyer" userId="c9462913-a1b3-4bff-9faa-56ca9f3ac2db" providerId="ADAL" clId="{46C4AC29-DAF5-4A1D-BEAF-02BFCDDD0955}" dt="2023-08-17T20:04:13.512" v="969" actId="2696"/>
        <pc:sldMkLst>
          <pc:docMk/>
          <pc:sldMk cId="3702537461" sldId="431"/>
        </pc:sldMkLst>
      </pc:sldChg>
      <pc:sldChg chg="modSp mod">
        <pc:chgData name="Julie Boyer" userId="c9462913-a1b3-4bff-9faa-56ca9f3ac2db" providerId="ADAL" clId="{46C4AC29-DAF5-4A1D-BEAF-02BFCDDD0955}" dt="2023-08-18T17:56:23.062" v="1285" actId="20577"/>
        <pc:sldMkLst>
          <pc:docMk/>
          <pc:sldMk cId="3018372494" sldId="433"/>
        </pc:sldMkLst>
        <pc:spChg chg="mod">
          <ac:chgData name="Julie Boyer" userId="c9462913-a1b3-4bff-9faa-56ca9f3ac2db" providerId="ADAL" clId="{46C4AC29-DAF5-4A1D-BEAF-02BFCDDD0955}" dt="2023-08-18T17:56:23.062" v="1285" actId="20577"/>
          <ac:spMkLst>
            <pc:docMk/>
            <pc:sldMk cId="3018372494" sldId="433"/>
            <ac:spMk id="2" creationId="{373950CC-1696-2523-3FFC-5F28CFD4B013}"/>
          </ac:spMkLst>
        </pc:spChg>
      </pc:sldChg>
      <pc:sldChg chg="addSp delSp modSp mod">
        <pc:chgData name="Julie Boyer" userId="c9462913-a1b3-4bff-9faa-56ca9f3ac2db" providerId="ADAL" clId="{46C4AC29-DAF5-4A1D-BEAF-02BFCDDD0955}" dt="2023-08-17T19:01:35.235" v="155" actId="1076"/>
        <pc:sldMkLst>
          <pc:docMk/>
          <pc:sldMk cId="56681328" sldId="436"/>
        </pc:sldMkLst>
        <pc:spChg chg="mod">
          <ac:chgData name="Julie Boyer" userId="c9462913-a1b3-4bff-9faa-56ca9f3ac2db" providerId="ADAL" clId="{46C4AC29-DAF5-4A1D-BEAF-02BFCDDD0955}" dt="2023-08-17T19:01:01.248" v="146" actId="20577"/>
          <ac:spMkLst>
            <pc:docMk/>
            <pc:sldMk cId="56681328" sldId="436"/>
            <ac:spMk id="9" creationId="{3A366899-C2B3-4C6E-63E4-97BCA673F2FC}"/>
          </ac:spMkLst>
        </pc:spChg>
        <pc:spChg chg="del">
          <ac:chgData name="Julie Boyer" userId="c9462913-a1b3-4bff-9faa-56ca9f3ac2db" providerId="ADAL" clId="{46C4AC29-DAF5-4A1D-BEAF-02BFCDDD0955}" dt="2023-08-17T19:01:05.466" v="147" actId="478"/>
          <ac:spMkLst>
            <pc:docMk/>
            <pc:sldMk cId="56681328" sldId="436"/>
            <ac:spMk id="12" creationId="{AC97CEC1-51C7-6C0C-7A4D-636F539449D3}"/>
          </ac:spMkLst>
        </pc:spChg>
        <pc:picChg chg="add mod">
          <ac:chgData name="Julie Boyer" userId="c9462913-a1b3-4bff-9faa-56ca9f3ac2db" providerId="ADAL" clId="{46C4AC29-DAF5-4A1D-BEAF-02BFCDDD0955}" dt="2023-08-17T19:01:16.121" v="150" actId="1076"/>
          <ac:picMkLst>
            <pc:docMk/>
            <pc:sldMk cId="56681328" sldId="436"/>
            <ac:picMk id="2" creationId="{A2EA23A0-706A-AC9B-0356-F227AF3B4BE1}"/>
          </ac:picMkLst>
        </pc:picChg>
        <pc:picChg chg="add mod">
          <ac:chgData name="Julie Boyer" userId="c9462913-a1b3-4bff-9faa-56ca9f3ac2db" providerId="ADAL" clId="{46C4AC29-DAF5-4A1D-BEAF-02BFCDDD0955}" dt="2023-08-17T19:01:28.619" v="153" actId="1076"/>
          <ac:picMkLst>
            <pc:docMk/>
            <pc:sldMk cId="56681328" sldId="436"/>
            <ac:picMk id="3" creationId="{3EA23214-8DBC-42E2-EA8E-CF7B6F418180}"/>
          </ac:picMkLst>
        </pc:picChg>
        <pc:picChg chg="add mod">
          <ac:chgData name="Julie Boyer" userId="c9462913-a1b3-4bff-9faa-56ca9f3ac2db" providerId="ADAL" clId="{46C4AC29-DAF5-4A1D-BEAF-02BFCDDD0955}" dt="2023-08-17T19:01:35.235" v="155" actId="1076"/>
          <ac:picMkLst>
            <pc:docMk/>
            <pc:sldMk cId="56681328" sldId="436"/>
            <ac:picMk id="4" creationId="{9376B470-CF2F-401C-0737-D00D007A507E}"/>
          </ac:picMkLst>
        </pc:picChg>
        <pc:picChg chg="del">
          <ac:chgData name="Julie Boyer" userId="c9462913-a1b3-4bff-9faa-56ca9f3ac2db" providerId="ADAL" clId="{46C4AC29-DAF5-4A1D-BEAF-02BFCDDD0955}" dt="2023-08-17T19:01:18.040" v="151" actId="478"/>
          <ac:picMkLst>
            <pc:docMk/>
            <pc:sldMk cId="56681328" sldId="436"/>
            <ac:picMk id="6" creationId="{0ACB2446-115A-F15C-54A2-633803647A83}"/>
          </ac:picMkLst>
        </pc:picChg>
        <pc:picChg chg="del">
          <ac:chgData name="Julie Boyer" userId="c9462913-a1b3-4bff-9faa-56ca9f3ac2db" providerId="ADAL" clId="{46C4AC29-DAF5-4A1D-BEAF-02BFCDDD0955}" dt="2023-08-17T19:01:11.040" v="148" actId="478"/>
          <ac:picMkLst>
            <pc:docMk/>
            <pc:sldMk cId="56681328" sldId="436"/>
            <ac:picMk id="8" creationId="{A0771A96-5417-7436-85D3-F0AA0BA3891E}"/>
          </ac:picMkLst>
        </pc:picChg>
      </pc:sldChg>
      <pc:sldChg chg="addSp delSp modSp mod">
        <pc:chgData name="Julie Boyer" userId="c9462913-a1b3-4bff-9faa-56ca9f3ac2db" providerId="ADAL" clId="{46C4AC29-DAF5-4A1D-BEAF-02BFCDDD0955}" dt="2023-08-17T19:05:05.727" v="209" actId="1076"/>
        <pc:sldMkLst>
          <pc:docMk/>
          <pc:sldMk cId="2569611354" sldId="437"/>
        </pc:sldMkLst>
        <pc:spChg chg="mod">
          <ac:chgData name="Julie Boyer" userId="c9462913-a1b3-4bff-9faa-56ca9f3ac2db" providerId="ADAL" clId="{46C4AC29-DAF5-4A1D-BEAF-02BFCDDD0955}" dt="2023-08-17T19:04:35.144" v="200" actId="1076"/>
          <ac:spMkLst>
            <pc:docMk/>
            <pc:sldMk cId="2569611354" sldId="437"/>
            <ac:spMk id="7" creationId="{304C8A16-9DEB-7171-BE3A-305D3696F182}"/>
          </ac:spMkLst>
        </pc:spChg>
        <pc:picChg chg="add mod">
          <ac:chgData name="Julie Boyer" userId="c9462913-a1b3-4bff-9faa-56ca9f3ac2db" providerId="ADAL" clId="{46C4AC29-DAF5-4A1D-BEAF-02BFCDDD0955}" dt="2023-08-17T19:05:03.799" v="208" actId="1076"/>
          <ac:picMkLst>
            <pc:docMk/>
            <pc:sldMk cId="2569611354" sldId="437"/>
            <ac:picMk id="2" creationId="{1739B34B-9B18-CB36-3E49-53B205B4F4ED}"/>
          </ac:picMkLst>
        </pc:picChg>
        <pc:picChg chg="add mod">
          <ac:chgData name="Julie Boyer" userId="c9462913-a1b3-4bff-9faa-56ca9f3ac2db" providerId="ADAL" clId="{46C4AC29-DAF5-4A1D-BEAF-02BFCDDD0955}" dt="2023-08-17T19:05:05.727" v="209" actId="1076"/>
          <ac:picMkLst>
            <pc:docMk/>
            <pc:sldMk cId="2569611354" sldId="437"/>
            <ac:picMk id="4" creationId="{1A86660D-C772-2DC7-5987-A8A0C74A1224}"/>
          </ac:picMkLst>
        </pc:picChg>
        <pc:picChg chg="add mod">
          <ac:chgData name="Julie Boyer" userId="c9462913-a1b3-4bff-9faa-56ca9f3ac2db" providerId="ADAL" clId="{46C4AC29-DAF5-4A1D-BEAF-02BFCDDD0955}" dt="2023-08-17T19:04:47.897" v="204" actId="1076"/>
          <ac:picMkLst>
            <pc:docMk/>
            <pc:sldMk cId="2569611354" sldId="437"/>
            <ac:picMk id="5" creationId="{D47603B3-9599-A757-5FDA-97582F37FC85}"/>
          </ac:picMkLst>
        </pc:picChg>
        <pc:picChg chg="del">
          <ac:chgData name="Julie Boyer" userId="c9462913-a1b3-4bff-9faa-56ca9f3ac2db" providerId="ADAL" clId="{46C4AC29-DAF5-4A1D-BEAF-02BFCDDD0955}" dt="2023-08-17T19:04:37.736" v="202" actId="478"/>
          <ac:picMkLst>
            <pc:docMk/>
            <pc:sldMk cId="2569611354" sldId="437"/>
            <ac:picMk id="8" creationId="{5B82D7C9-D8C8-F479-A72B-A9CF559FC3B2}"/>
          </ac:picMkLst>
        </pc:picChg>
        <pc:picChg chg="add mod">
          <ac:chgData name="Julie Boyer" userId="c9462913-a1b3-4bff-9faa-56ca9f3ac2db" providerId="ADAL" clId="{46C4AC29-DAF5-4A1D-BEAF-02BFCDDD0955}" dt="2023-08-17T19:04:55.553" v="206" actId="1076"/>
          <ac:picMkLst>
            <pc:docMk/>
            <pc:sldMk cId="2569611354" sldId="437"/>
            <ac:picMk id="10" creationId="{0835DF88-7900-AC09-7637-A3444C7DA276}"/>
          </ac:picMkLst>
        </pc:picChg>
        <pc:picChg chg="del">
          <ac:chgData name="Julie Boyer" userId="c9462913-a1b3-4bff-9faa-56ca9f3ac2db" providerId="ADAL" clId="{46C4AC29-DAF5-4A1D-BEAF-02BFCDDD0955}" dt="2023-08-17T19:04:36.512" v="201" actId="478"/>
          <ac:picMkLst>
            <pc:docMk/>
            <pc:sldMk cId="2569611354" sldId="437"/>
            <ac:picMk id="12" creationId="{F1B095CB-56E9-81D1-C61E-1E90418E86B1}"/>
          </ac:picMkLst>
        </pc:picChg>
      </pc:sldChg>
      <pc:sldChg chg="addSp delSp modSp mod">
        <pc:chgData name="Julie Boyer" userId="c9462913-a1b3-4bff-9faa-56ca9f3ac2db" providerId="ADAL" clId="{46C4AC29-DAF5-4A1D-BEAF-02BFCDDD0955}" dt="2023-08-17T19:00:33.337" v="137" actId="478"/>
        <pc:sldMkLst>
          <pc:docMk/>
          <pc:sldMk cId="3719360934" sldId="438"/>
        </pc:sldMkLst>
        <pc:picChg chg="add mod">
          <ac:chgData name="Julie Boyer" userId="c9462913-a1b3-4bff-9faa-56ca9f3ac2db" providerId="ADAL" clId="{46C4AC29-DAF5-4A1D-BEAF-02BFCDDD0955}" dt="2023-08-17T18:56:58.156" v="108"/>
          <ac:picMkLst>
            <pc:docMk/>
            <pc:sldMk cId="3719360934" sldId="438"/>
            <ac:picMk id="2" creationId="{7533C217-CF87-4FE5-513F-B3E373EA51D4}"/>
          </ac:picMkLst>
        </pc:picChg>
        <pc:picChg chg="add del mod">
          <ac:chgData name="Julie Boyer" userId="c9462913-a1b3-4bff-9faa-56ca9f3ac2db" providerId="ADAL" clId="{46C4AC29-DAF5-4A1D-BEAF-02BFCDDD0955}" dt="2023-08-17T18:59:25.257" v="118" actId="478"/>
          <ac:picMkLst>
            <pc:docMk/>
            <pc:sldMk cId="3719360934" sldId="438"/>
            <ac:picMk id="3" creationId="{299B0FA6-4C8F-9BA5-2C49-2BB10678D09D}"/>
          </ac:picMkLst>
        </pc:picChg>
        <pc:picChg chg="add mod">
          <ac:chgData name="Julie Boyer" userId="c9462913-a1b3-4bff-9faa-56ca9f3ac2db" providerId="ADAL" clId="{46C4AC29-DAF5-4A1D-BEAF-02BFCDDD0955}" dt="2023-08-17T18:59:21.274" v="117" actId="1076"/>
          <ac:picMkLst>
            <pc:docMk/>
            <pc:sldMk cId="3719360934" sldId="438"/>
            <ac:picMk id="4" creationId="{55B3A61D-DF4D-E1CD-B7B5-A85141E71C3D}"/>
          </ac:picMkLst>
        </pc:picChg>
        <pc:picChg chg="add mod">
          <ac:chgData name="Julie Boyer" userId="c9462913-a1b3-4bff-9faa-56ca9f3ac2db" providerId="ADAL" clId="{46C4AC29-DAF5-4A1D-BEAF-02BFCDDD0955}" dt="2023-08-17T18:59:37.203" v="121" actId="1076"/>
          <ac:picMkLst>
            <pc:docMk/>
            <pc:sldMk cId="3719360934" sldId="438"/>
            <ac:picMk id="5" creationId="{FE4CBAB8-68E9-6F9C-12D1-64402254E87D}"/>
          </ac:picMkLst>
        </pc:picChg>
        <pc:picChg chg="del">
          <ac:chgData name="Julie Boyer" userId="c9462913-a1b3-4bff-9faa-56ca9f3ac2db" providerId="ADAL" clId="{46C4AC29-DAF5-4A1D-BEAF-02BFCDDD0955}" dt="2023-08-17T18:59:38.953" v="122" actId="478"/>
          <ac:picMkLst>
            <pc:docMk/>
            <pc:sldMk cId="3719360934" sldId="438"/>
            <ac:picMk id="6" creationId="{B9BE50B7-BE3C-FEC5-177A-C147B0139E42}"/>
          </ac:picMkLst>
        </pc:picChg>
        <pc:picChg chg="del">
          <ac:chgData name="Julie Boyer" userId="c9462913-a1b3-4bff-9faa-56ca9f3ac2db" providerId="ADAL" clId="{46C4AC29-DAF5-4A1D-BEAF-02BFCDDD0955}" dt="2023-08-17T18:56:49.089" v="106" actId="478"/>
          <ac:picMkLst>
            <pc:docMk/>
            <pc:sldMk cId="3719360934" sldId="438"/>
            <ac:picMk id="8" creationId="{DAD8BDE1-E0C8-6B38-96C0-BA6A4B7B6714}"/>
          </ac:picMkLst>
        </pc:picChg>
        <pc:picChg chg="del">
          <ac:chgData name="Julie Boyer" userId="c9462913-a1b3-4bff-9faa-56ca9f3ac2db" providerId="ADAL" clId="{46C4AC29-DAF5-4A1D-BEAF-02BFCDDD0955}" dt="2023-08-17T18:59:31.235" v="119" actId="478"/>
          <ac:picMkLst>
            <pc:docMk/>
            <pc:sldMk cId="3719360934" sldId="438"/>
            <ac:picMk id="10" creationId="{A4C4FDCF-FD1D-17CC-0328-E0290F8A64C0}"/>
          </ac:picMkLst>
        </pc:picChg>
        <pc:picChg chg="mod">
          <ac:chgData name="Julie Boyer" userId="c9462913-a1b3-4bff-9faa-56ca9f3ac2db" providerId="ADAL" clId="{46C4AC29-DAF5-4A1D-BEAF-02BFCDDD0955}" dt="2023-08-17T19:00:21.961" v="132" actId="1076"/>
          <ac:picMkLst>
            <pc:docMk/>
            <pc:sldMk cId="3719360934" sldId="438"/>
            <ac:picMk id="14" creationId="{44D63AAF-0AE0-13D1-5A91-B75F3454786F}"/>
          </ac:picMkLst>
        </pc:picChg>
        <pc:picChg chg="add mod">
          <ac:chgData name="Julie Boyer" userId="c9462913-a1b3-4bff-9faa-56ca9f3ac2db" providerId="ADAL" clId="{46C4AC29-DAF5-4A1D-BEAF-02BFCDDD0955}" dt="2023-08-17T18:59:47.330" v="124" actId="1076"/>
          <ac:picMkLst>
            <pc:docMk/>
            <pc:sldMk cId="3719360934" sldId="438"/>
            <ac:picMk id="15" creationId="{437C7112-9968-1113-C2EC-1A89E91C1C63}"/>
          </ac:picMkLst>
        </pc:picChg>
        <pc:picChg chg="add mod">
          <ac:chgData name="Julie Boyer" userId="c9462913-a1b3-4bff-9faa-56ca9f3ac2db" providerId="ADAL" clId="{46C4AC29-DAF5-4A1D-BEAF-02BFCDDD0955}" dt="2023-08-17T19:00:14.328" v="127" actId="1076"/>
          <ac:picMkLst>
            <pc:docMk/>
            <pc:sldMk cId="3719360934" sldId="438"/>
            <ac:picMk id="16" creationId="{96D0790A-D6A1-1F9C-6CB4-16A9D59382DC}"/>
          </ac:picMkLst>
        </pc:picChg>
        <pc:picChg chg="add mod">
          <ac:chgData name="Julie Boyer" userId="c9462913-a1b3-4bff-9faa-56ca9f3ac2db" providerId="ADAL" clId="{46C4AC29-DAF5-4A1D-BEAF-02BFCDDD0955}" dt="2023-08-17T19:00:27.807" v="134" actId="1076"/>
          <ac:picMkLst>
            <pc:docMk/>
            <pc:sldMk cId="3719360934" sldId="438"/>
            <ac:picMk id="17" creationId="{E9D6446C-E5E6-5B3C-8C18-943CE3A7A906}"/>
          </ac:picMkLst>
        </pc:picChg>
        <pc:picChg chg="add del mod">
          <ac:chgData name="Julie Boyer" userId="c9462913-a1b3-4bff-9faa-56ca9f3ac2db" providerId="ADAL" clId="{46C4AC29-DAF5-4A1D-BEAF-02BFCDDD0955}" dt="2023-08-17T19:00:33.337" v="137" actId="478"/>
          <ac:picMkLst>
            <pc:docMk/>
            <pc:sldMk cId="3719360934" sldId="438"/>
            <ac:picMk id="18" creationId="{2274C541-A3FA-D651-21FB-9073F5CADBB0}"/>
          </ac:picMkLst>
        </pc:picChg>
      </pc:sldChg>
      <pc:sldChg chg="addSp delSp modSp mod delAnim modAnim">
        <pc:chgData name="Julie Boyer" userId="c9462913-a1b3-4bff-9faa-56ca9f3ac2db" providerId="ADAL" clId="{46C4AC29-DAF5-4A1D-BEAF-02BFCDDD0955}" dt="2023-08-18T17:56:47.617" v="1288"/>
        <pc:sldMkLst>
          <pc:docMk/>
          <pc:sldMk cId="1307556578" sldId="439"/>
        </pc:sldMkLst>
        <pc:spChg chg="add mod">
          <ac:chgData name="Julie Boyer" userId="c9462913-a1b3-4bff-9faa-56ca9f3ac2db" providerId="ADAL" clId="{46C4AC29-DAF5-4A1D-BEAF-02BFCDDD0955}" dt="2023-08-17T19:09:56.792" v="348" actId="20577"/>
          <ac:spMkLst>
            <pc:docMk/>
            <pc:sldMk cId="1307556578" sldId="439"/>
            <ac:spMk id="2" creationId="{AB3EE720-E3DE-E582-9950-AF3BC0811468}"/>
          </ac:spMkLst>
        </pc:spChg>
        <pc:spChg chg="del mod">
          <ac:chgData name="Julie Boyer" userId="c9462913-a1b3-4bff-9faa-56ca9f3ac2db" providerId="ADAL" clId="{46C4AC29-DAF5-4A1D-BEAF-02BFCDDD0955}" dt="2023-08-17T19:10:24.339" v="354" actId="478"/>
          <ac:spMkLst>
            <pc:docMk/>
            <pc:sldMk cId="1307556578" sldId="439"/>
            <ac:spMk id="4" creationId="{167DD89A-82EC-67F8-8602-7DBB6EF4C602}"/>
          </ac:spMkLst>
        </pc:spChg>
        <pc:spChg chg="add mod">
          <ac:chgData name="Julie Boyer" userId="c9462913-a1b3-4bff-9faa-56ca9f3ac2db" providerId="ADAL" clId="{46C4AC29-DAF5-4A1D-BEAF-02BFCDDD0955}" dt="2023-08-17T19:11:42.713" v="372" actId="20577"/>
          <ac:spMkLst>
            <pc:docMk/>
            <pc:sldMk cId="1307556578" sldId="439"/>
            <ac:spMk id="6" creationId="{01D2BECC-9BCF-7A5F-0DB6-EBEDB8005CB6}"/>
          </ac:spMkLst>
        </pc:spChg>
        <pc:spChg chg="add mod">
          <ac:chgData name="Julie Boyer" userId="c9462913-a1b3-4bff-9faa-56ca9f3ac2db" providerId="ADAL" clId="{46C4AC29-DAF5-4A1D-BEAF-02BFCDDD0955}" dt="2023-08-17T19:11:14.487" v="367" actId="1076"/>
          <ac:spMkLst>
            <pc:docMk/>
            <pc:sldMk cId="1307556578" sldId="439"/>
            <ac:spMk id="7" creationId="{2DD0C34D-0751-58FF-CEF5-9BA3C1D66FB1}"/>
          </ac:spMkLst>
        </pc:spChg>
        <pc:spChg chg="add del mod">
          <ac:chgData name="Julie Boyer" userId="c9462913-a1b3-4bff-9faa-56ca9f3ac2db" providerId="ADAL" clId="{46C4AC29-DAF5-4A1D-BEAF-02BFCDDD0955}" dt="2023-08-17T19:10:27.398" v="355" actId="478"/>
          <ac:spMkLst>
            <pc:docMk/>
            <pc:sldMk cId="1307556578" sldId="439"/>
            <ac:spMk id="11" creationId="{F8445666-CA45-4BDE-EA91-AD6C952C6862}"/>
          </ac:spMkLst>
        </pc:spChg>
        <pc:picChg chg="add mod">
          <ac:chgData name="Julie Boyer" userId="c9462913-a1b3-4bff-9faa-56ca9f3ac2db" providerId="ADAL" clId="{46C4AC29-DAF5-4A1D-BEAF-02BFCDDD0955}" dt="2023-08-17T19:09:41.518" v="325" actId="1076"/>
          <ac:picMkLst>
            <pc:docMk/>
            <pc:sldMk cId="1307556578" sldId="439"/>
            <ac:picMk id="3" creationId="{84899FF9-0DDF-D04D-639A-79C2A98B6B3D}"/>
          </ac:picMkLst>
        </pc:picChg>
        <pc:picChg chg="del">
          <ac:chgData name="Julie Boyer" userId="c9462913-a1b3-4bff-9faa-56ca9f3ac2db" providerId="ADAL" clId="{46C4AC29-DAF5-4A1D-BEAF-02BFCDDD0955}" dt="2023-08-17T19:09:31.608" v="322" actId="478"/>
          <ac:picMkLst>
            <pc:docMk/>
            <pc:sldMk cId="1307556578" sldId="439"/>
            <ac:picMk id="8" creationId="{21917C18-CAE4-9ECD-9D25-F862817C9346}"/>
          </ac:picMkLst>
        </pc:picChg>
        <pc:picChg chg="add mod">
          <ac:chgData name="Julie Boyer" userId="c9462913-a1b3-4bff-9faa-56ca9f3ac2db" providerId="ADAL" clId="{46C4AC29-DAF5-4A1D-BEAF-02BFCDDD0955}" dt="2023-08-17T19:09:31.974" v="323"/>
          <ac:picMkLst>
            <pc:docMk/>
            <pc:sldMk cId="1307556578" sldId="439"/>
            <ac:picMk id="9" creationId="{F6EAAE7D-9F18-F6B1-BEA4-1C47C6039526}"/>
          </ac:picMkLst>
        </pc:picChg>
        <pc:picChg chg="mod">
          <ac:chgData name="Julie Boyer" userId="c9462913-a1b3-4bff-9faa-56ca9f3ac2db" providerId="ADAL" clId="{46C4AC29-DAF5-4A1D-BEAF-02BFCDDD0955}" dt="2023-08-17T19:11:00.262" v="363" actId="732"/>
          <ac:picMkLst>
            <pc:docMk/>
            <pc:sldMk cId="1307556578" sldId="439"/>
            <ac:picMk id="2050" creationId="{DE9C46E2-07B8-578A-03FC-1DF1A686F3A8}"/>
          </ac:picMkLst>
        </pc:picChg>
        <pc:cxnChg chg="del">
          <ac:chgData name="Julie Boyer" userId="c9462913-a1b3-4bff-9faa-56ca9f3ac2db" providerId="ADAL" clId="{46C4AC29-DAF5-4A1D-BEAF-02BFCDDD0955}" dt="2023-08-17T19:10:35.927" v="358" actId="478"/>
          <ac:cxnSpMkLst>
            <pc:docMk/>
            <pc:sldMk cId="1307556578" sldId="439"/>
            <ac:cxnSpMk id="5" creationId="{3CDC8031-7430-9F3C-7D5E-86ACD837AE64}"/>
          </ac:cxnSpMkLst>
        </pc:cxnChg>
        <pc:cxnChg chg="add mod">
          <ac:chgData name="Julie Boyer" userId="c9462913-a1b3-4bff-9faa-56ca9f3ac2db" providerId="ADAL" clId="{46C4AC29-DAF5-4A1D-BEAF-02BFCDDD0955}" dt="2023-08-17T19:11:11.470" v="366" actId="1076"/>
          <ac:cxnSpMkLst>
            <pc:docMk/>
            <pc:sldMk cId="1307556578" sldId="439"/>
            <ac:cxnSpMk id="12" creationId="{6A748B7A-510E-2D19-EEA3-55048D841EE5}"/>
          </ac:cxnSpMkLst>
        </pc:cxnChg>
      </pc:sldChg>
      <pc:sldChg chg="addSp delSp modSp add mod modNotesTx">
        <pc:chgData name="Julie Boyer" userId="c9462913-a1b3-4bff-9faa-56ca9f3ac2db" providerId="ADAL" clId="{46C4AC29-DAF5-4A1D-BEAF-02BFCDDD0955}" dt="2023-08-17T19:54:49.644" v="921" actId="20577"/>
        <pc:sldMkLst>
          <pc:docMk/>
          <pc:sldMk cId="2599085699" sldId="440"/>
        </pc:sldMkLst>
        <pc:spChg chg="add mod">
          <ac:chgData name="Julie Boyer" userId="c9462913-a1b3-4bff-9faa-56ca9f3ac2db" providerId="ADAL" clId="{46C4AC29-DAF5-4A1D-BEAF-02BFCDDD0955}" dt="2023-08-17T19:54:01.479" v="841" actId="27636"/>
          <ac:spMkLst>
            <pc:docMk/>
            <pc:sldMk cId="2599085699" sldId="440"/>
            <ac:spMk id="2" creationId="{D165E4AF-D0E7-5E5B-1CBF-6EE4A85BE4BF}"/>
          </ac:spMkLst>
        </pc:spChg>
        <pc:spChg chg="add mod">
          <ac:chgData name="Julie Boyer" userId="c9462913-a1b3-4bff-9faa-56ca9f3ac2db" providerId="ADAL" clId="{46C4AC29-DAF5-4A1D-BEAF-02BFCDDD0955}" dt="2023-08-17T19:54:49.644" v="921" actId="20577"/>
          <ac:spMkLst>
            <pc:docMk/>
            <pc:sldMk cId="2599085699" sldId="440"/>
            <ac:spMk id="5" creationId="{4D119B24-03E6-90BF-00B7-8EC64F469875}"/>
          </ac:spMkLst>
        </pc:spChg>
        <pc:picChg chg="del">
          <ac:chgData name="Julie Boyer" userId="c9462913-a1b3-4bff-9faa-56ca9f3ac2db" providerId="ADAL" clId="{46C4AC29-DAF5-4A1D-BEAF-02BFCDDD0955}" dt="2023-08-17T19:52:51.795" v="718" actId="478"/>
          <ac:picMkLst>
            <pc:docMk/>
            <pc:sldMk cId="2599085699" sldId="440"/>
            <ac:picMk id="3" creationId="{D05E399A-4C32-6554-3317-C1BFB74E4DA5}"/>
          </ac:picMkLst>
        </pc:picChg>
        <pc:picChg chg="add del mod">
          <ac:chgData name="Julie Boyer" userId="c9462913-a1b3-4bff-9faa-56ca9f3ac2db" providerId="ADAL" clId="{46C4AC29-DAF5-4A1D-BEAF-02BFCDDD0955}" dt="2023-08-17T19:53:19.134" v="720" actId="478"/>
          <ac:picMkLst>
            <pc:docMk/>
            <pc:sldMk cId="2599085699" sldId="440"/>
            <ac:picMk id="6" creationId="{70EA91C5-1660-1861-9762-783C02902B61}"/>
          </ac:picMkLst>
        </pc:picChg>
        <pc:picChg chg="add mod">
          <ac:chgData name="Julie Boyer" userId="c9462913-a1b3-4bff-9faa-56ca9f3ac2db" providerId="ADAL" clId="{46C4AC29-DAF5-4A1D-BEAF-02BFCDDD0955}" dt="2023-08-17T19:53:27.189" v="722" actId="1076"/>
          <ac:picMkLst>
            <pc:docMk/>
            <pc:sldMk cId="2599085699" sldId="440"/>
            <ac:picMk id="7" creationId="{699C9A11-CA40-CCB6-3CB9-7E6B646E1B3A}"/>
          </ac:picMkLst>
        </pc:picChg>
        <pc:cxnChg chg="add mod">
          <ac:chgData name="Julie Boyer" userId="c9462913-a1b3-4bff-9faa-56ca9f3ac2db" providerId="ADAL" clId="{46C4AC29-DAF5-4A1D-BEAF-02BFCDDD0955}" dt="2023-08-17T19:53:16.057" v="719"/>
          <ac:cxnSpMkLst>
            <pc:docMk/>
            <pc:sldMk cId="2599085699" sldId="440"/>
            <ac:cxnSpMk id="4" creationId="{94DAF82A-0E4E-1040-0679-0A1838563DB5}"/>
          </ac:cxnSpMkLst>
        </pc:cxnChg>
      </pc:sldChg>
      <pc:sldChg chg="addSp delSp modSp add mod">
        <pc:chgData name="Julie Boyer" userId="c9462913-a1b3-4bff-9faa-56ca9f3ac2db" providerId="ADAL" clId="{46C4AC29-DAF5-4A1D-BEAF-02BFCDDD0955}" dt="2023-08-17T20:13:12.881" v="986" actId="171"/>
        <pc:sldMkLst>
          <pc:docMk/>
          <pc:sldMk cId="2094215926" sldId="441"/>
        </pc:sldMkLst>
        <pc:spChg chg="mod">
          <ac:chgData name="Julie Boyer" userId="c9462913-a1b3-4bff-9faa-56ca9f3ac2db" providerId="ADAL" clId="{46C4AC29-DAF5-4A1D-BEAF-02BFCDDD0955}" dt="2023-08-17T20:11:10.969" v="975" actId="6549"/>
          <ac:spMkLst>
            <pc:docMk/>
            <pc:sldMk cId="2094215926" sldId="441"/>
            <ac:spMk id="5" creationId="{9A583820-5A09-E079-E8DB-CD24829FCA2E}"/>
          </ac:spMkLst>
        </pc:spChg>
        <pc:picChg chg="del">
          <ac:chgData name="Julie Boyer" userId="c9462913-a1b3-4bff-9faa-56ca9f3ac2db" providerId="ADAL" clId="{46C4AC29-DAF5-4A1D-BEAF-02BFCDDD0955}" dt="2023-08-17T20:10:51.632" v="971" actId="478"/>
          <ac:picMkLst>
            <pc:docMk/>
            <pc:sldMk cId="2094215926" sldId="441"/>
            <ac:picMk id="3" creationId="{52C6ACCB-4526-BAE0-E73F-FD410BC64F8C}"/>
          </ac:picMkLst>
        </pc:picChg>
        <pc:picChg chg="add del mod ord">
          <ac:chgData name="Julie Boyer" userId="c9462913-a1b3-4bff-9faa-56ca9f3ac2db" providerId="ADAL" clId="{46C4AC29-DAF5-4A1D-BEAF-02BFCDDD0955}" dt="2023-08-17T20:11:25.745" v="978" actId="478"/>
          <ac:picMkLst>
            <pc:docMk/>
            <pc:sldMk cId="2094215926" sldId="441"/>
            <ac:picMk id="4" creationId="{C58280B9-5595-23DD-D5AF-294D906AB265}"/>
          </ac:picMkLst>
        </pc:picChg>
        <pc:picChg chg="add del mod ord">
          <ac:chgData name="Julie Boyer" userId="c9462913-a1b3-4bff-9faa-56ca9f3ac2db" providerId="ADAL" clId="{46C4AC29-DAF5-4A1D-BEAF-02BFCDDD0955}" dt="2023-08-17T20:13:03.313" v="983" actId="478"/>
          <ac:picMkLst>
            <pc:docMk/>
            <pc:sldMk cId="2094215926" sldId="441"/>
            <ac:picMk id="8" creationId="{AE63768F-289B-5EF1-06BE-6EF74910F6A4}"/>
          </ac:picMkLst>
        </pc:picChg>
        <pc:picChg chg="add mod ord">
          <ac:chgData name="Julie Boyer" userId="c9462913-a1b3-4bff-9faa-56ca9f3ac2db" providerId="ADAL" clId="{46C4AC29-DAF5-4A1D-BEAF-02BFCDDD0955}" dt="2023-08-17T20:13:12.881" v="986" actId="171"/>
          <ac:picMkLst>
            <pc:docMk/>
            <pc:sldMk cId="2094215926" sldId="441"/>
            <ac:picMk id="11" creationId="{68F8E29F-6C27-833D-60BE-F877B312C521}"/>
          </ac:picMkLst>
        </pc:picChg>
        <pc:cxnChg chg="mod">
          <ac:chgData name="Julie Boyer" userId="c9462913-a1b3-4bff-9faa-56ca9f3ac2db" providerId="ADAL" clId="{46C4AC29-DAF5-4A1D-BEAF-02BFCDDD0955}" dt="2023-08-17T20:12:28.704" v="982" actId="14100"/>
          <ac:cxnSpMkLst>
            <pc:docMk/>
            <pc:sldMk cId="2094215926" sldId="441"/>
            <ac:cxnSpMk id="6" creationId="{EDB9EE11-FBEE-B7EC-0879-38E16007CCA6}"/>
          </ac:cxnSpMkLst>
        </pc:cxnChg>
      </pc:sldChg>
      <pc:sldChg chg="addSp delSp modSp add mod modNotesTx">
        <pc:chgData name="Julie Boyer" userId="c9462913-a1b3-4bff-9faa-56ca9f3ac2db" providerId="ADAL" clId="{46C4AC29-DAF5-4A1D-BEAF-02BFCDDD0955}" dt="2023-08-17T20:23:56.807" v="1167" actId="20577"/>
        <pc:sldMkLst>
          <pc:docMk/>
          <pc:sldMk cId="2848453920" sldId="442"/>
        </pc:sldMkLst>
        <pc:spChg chg="add del">
          <ac:chgData name="Julie Boyer" userId="c9462913-a1b3-4bff-9faa-56ca9f3ac2db" providerId="ADAL" clId="{46C4AC29-DAF5-4A1D-BEAF-02BFCDDD0955}" dt="2023-08-17T20:22:43.847" v="1113" actId="22"/>
          <ac:spMkLst>
            <pc:docMk/>
            <pc:sldMk cId="2848453920" sldId="442"/>
            <ac:spMk id="3" creationId="{7C9B0F42-DA94-A033-E8B8-0F95CC7CC5D9}"/>
          </ac:spMkLst>
        </pc:spChg>
        <pc:spChg chg="add mod">
          <ac:chgData name="Julie Boyer" userId="c9462913-a1b3-4bff-9faa-56ca9f3ac2db" providerId="ADAL" clId="{46C4AC29-DAF5-4A1D-BEAF-02BFCDDD0955}" dt="2023-08-17T20:23:48.594" v="1166" actId="20577"/>
          <ac:spMkLst>
            <pc:docMk/>
            <pc:sldMk cId="2848453920" sldId="442"/>
            <ac:spMk id="6" creationId="{A1509A2E-D997-16A0-A7E2-F721AD8C5C0E}"/>
          </ac:spMkLst>
        </pc:spChg>
        <pc:spChg chg="del mod">
          <ac:chgData name="Julie Boyer" userId="c9462913-a1b3-4bff-9faa-56ca9f3ac2db" providerId="ADAL" clId="{46C4AC29-DAF5-4A1D-BEAF-02BFCDDD0955}" dt="2023-08-17T20:20:43.384" v="1029" actId="478"/>
          <ac:spMkLst>
            <pc:docMk/>
            <pc:sldMk cId="2848453920" sldId="442"/>
            <ac:spMk id="7" creationId="{12DB0748-2FA0-C729-4BE7-4375BA31EE25}"/>
          </ac:spMkLst>
        </pc:spChg>
        <pc:spChg chg="del">
          <ac:chgData name="Julie Boyer" userId="c9462913-a1b3-4bff-9faa-56ca9f3ac2db" providerId="ADAL" clId="{46C4AC29-DAF5-4A1D-BEAF-02BFCDDD0955}" dt="2023-08-17T20:20:45.570" v="1030" actId="478"/>
          <ac:spMkLst>
            <pc:docMk/>
            <pc:sldMk cId="2848453920" sldId="442"/>
            <ac:spMk id="9" creationId="{B0D9AD4E-3BC8-2CA8-6AB0-52C7A96DFDF5}"/>
          </ac:spMkLst>
        </pc:spChg>
        <pc:spChg chg="mod">
          <ac:chgData name="Julie Boyer" userId="c9462913-a1b3-4bff-9faa-56ca9f3ac2db" providerId="ADAL" clId="{46C4AC29-DAF5-4A1D-BEAF-02BFCDDD0955}" dt="2023-08-17T20:22:25.683" v="1081" actId="1076"/>
          <ac:spMkLst>
            <pc:docMk/>
            <pc:sldMk cId="2848453920" sldId="442"/>
            <ac:spMk id="11" creationId="{B7F7FBD6-F2F8-CAC8-7E35-D594C204F873}"/>
          </ac:spMkLst>
        </pc:spChg>
        <pc:spChg chg="mod">
          <ac:chgData name="Julie Boyer" userId="c9462913-a1b3-4bff-9faa-56ca9f3ac2db" providerId="ADAL" clId="{46C4AC29-DAF5-4A1D-BEAF-02BFCDDD0955}" dt="2023-08-17T20:22:38.625" v="1111" actId="20577"/>
          <ac:spMkLst>
            <pc:docMk/>
            <pc:sldMk cId="2848453920" sldId="442"/>
            <ac:spMk id="12" creationId="{74F168D4-09C4-9F42-4653-9EA151660D79}"/>
          </ac:spMkLst>
        </pc:spChg>
        <pc:picChg chg="del">
          <ac:chgData name="Julie Boyer" userId="c9462913-a1b3-4bff-9faa-56ca9f3ac2db" providerId="ADAL" clId="{46C4AC29-DAF5-4A1D-BEAF-02BFCDDD0955}" dt="2023-08-17T20:20:46.200" v="1031" actId="478"/>
          <ac:picMkLst>
            <pc:docMk/>
            <pc:sldMk cId="2848453920" sldId="442"/>
            <ac:picMk id="4" creationId="{55B3A61D-DF4D-E1CD-B7B5-A85141E71C3D}"/>
          </ac:picMkLst>
        </pc:picChg>
        <pc:picChg chg="mod">
          <ac:chgData name="Julie Boyer" userId="c9462913-a1b3-4bff-9faa-56ca9f3ac2db" providerId="ADAL" clId="{46C4AC29-DAF5-4A1D-BEAF-02BFCDDD0955}" dt="2023-08-17T20:22:21.327" v="1080" actId="1076"/>
          <ac:picMkLst>
            <pc:docMk/>
            <pc:sldMk cId="2848453920" sldId="442"/>
            <ac:picMk id="5" creationId="{FE4CBAB8-68E9-6F9C-12D1-64402254E87D}"/>
          </ac:picMkLst>
        </pc:picChg>
        <pc:picChg chg="add del mod">
          <ac:chgData name="Julie Boyer" userId="c9462913-a1b3-4bff-9faa-56ca9f3ac2db" providerId="ADAL" clId="{46C4AC29-DAF5-4A1D-BEAF-02BFCDDD0955}" dt="2023-08-17T20:23:24.032" v="1141" actId="478"/>
          <ac:picMkLst>
            <pc:docMk/>
            <pc:sldMk cId="2848453920" sldId="442"/>
            <ac:picMk id="8" creationId="{455DD969-1429-FF06-D8AB-9A57DFC41363}"/>
          </ac:picMkLst>
        </pc:picChg>
        <pc:picChg chg="add del mod">
          <ac:chgData name="Julie Boyer" userId="c9462913-a1b3-4bff-9faa-56ca9f3ac2db" providerId="ADAL" clId="{46C4AC29-DAF5-4A1D-BEAF-02BFCDDD0955}" dt="2023-08-17T20:23:17.705" v="1140" actId="478"/>
          <ac:picMkLst>
            <pc:docMk/>
            <pc:sldMk cId="2848453920" sldId="442"/>
            <ac:picMk id="10" creationId="{2BC7DC45-A9B9-2D74-D7EA-A79E03383859}"/>
          </ac:picMkLst>
        </pc:picChg>
        <pc:picChg chg="del">
          <ac:chgData name="Julie Boyer" userId="c9462913-a1b3-4bff-9faa-56ca9f3ac2db" providerId="ADAL" clId="{46C4AC29-DAF5-4A1D-BEAF-02BFCDDD0955}" dt="2023-08-17T20:20:37.439" v="1026" actId="478"/>
          <ac:picMkLst>
            <pc:docMk/>
            <pc:sldMk cId="2848453920" sldId="442"/>
            <ac:picMk id="14" creationId="{44D63AAF-0AE0-13D1-5A91-B75F3454786F}"/>
          </ac:picMkLst>
        </pc:picChg>
        <pc:picChg chg="del">
          <ac:chgData name="Julie Boyer" userId="c9462913-a1b3-4bff-9faa-56ca9f3ac2db" providerId="ADAL" clId="{46C4AC29-DAF5-4A1D-BEAF-02BFCDDD0955}" dt="2023-08-17T20:20:40.025" v="1027" actId="478"/>
          <ac:picMkLst>
            <pc:docMk/>
            <pc:sldMk cId="2848453920" sldId="442"/>
            <ac:picMk id="15" creationId="{437C7112-9968-1113-C2EC-1A89E91C1C63}"/>
          </ac:picMkLst>
        </pc:picChg>
        <pc:picChg chg="del">
          <ac:chgData name="Julie Boyer" userId="c9462913-a1b3-4bff-9faa-56ca9f3ac2db" providerId="ADAL" clId="{46C4AC29-DAF5-4A1D-BEAF-02BFCDDD0955}" dt="2023-08-17T20:21:15.072" v="1067" actId="478"/>
          <ac:picMkLst>
            <pc:docMk/>
            <pc:sldMk cId="2848453920" sldId="442"/>
            <ac:picMk id="16" creationId="{96D0790A-D6A1-1F9C-6CB4-16A9D59382DC}"/>
          </ac:picMkLst>
        </pc:picChg>
        <pc:picChg chg="mod">
          <ac:chgData name="Julie Boyer" userId="c9462913-a1b3-4bff-9faa-56ca9f3ac2db" providerId="ADAL" clId="{46C4AC29-DAF5-4A1D-BEAF-02BFCDDD0955}" dt="2023-08-17T20:22:27.360" v="1082" actId="1076"/>
          <ac:picMkLst>
            <pc:docMk/>
            <pc:sldMk cId="2848453920" sldId="442"/>
            <ac:picMk id="17" creationId="{E9D6446C-E5E6-5B3C-8C18-943CE3A7A906}"/>
          </ac:picMkLst>
        </pc:picChg>
        <pc:picChg chg="add mod">
          <ac:chgData name="Julie Boyer" userId="c9462913-a1b3-4bff-9faa-56ca9f3ac2db" providerId="ADAL" clId="{46C4AC29-DAF5-4A1D-BEAF-02BFCDDD0955}" dt="2023-08-17T20:23:28.900" v="1143" actId="1076"/>
          <ac:picMkLst>
            <pc:docMk/>
            <pc:sldMk cId="2848453920" sldId="442"/>
            <ac:picMk id="18" creationId="{162489DC-D722-AFEC-E339-A4BA412212A6}"/>
          </ac:picMkLst>
        </pc:picChg>
        <pc:cxnChg chg="mod">
          <ac:chgData name="Julie Boyer" userId="c9462913-a1b3-4bff-9faa-56ca9f3ac2db" providerId="ADAL" clId="{46C4AC29-DAF5-4A1D-BEAF-02BFCDDD0955}" dt="2023-08-17T20:22:13.133" v="1076" actId="1076"/>
          <ac:cxnSpMkLst>
            <pc:docMk/>
            <pc:sldMk cId="2848453920" sldId="442"/>
            <ac:cxnSpMk id="13" creationId="{2DF014D0-CDAB-C288-A11F-03CEEED11D0A}"/>
          </ac:cxnSpMkLst>
        </pc:cxnChg>
      </pc:sldChg>
    </pc:docChg>
  </pc:docChgLst>
  <pc:docChgLst>
    <pc:chgData name="Julie Boyer" userId="c9462913-a1b3-4bff-9faa-56ca9f3ac2db" providerId="ADAL" clId="{4B25219B-85A7-4B96-89B0-6FCED2E1AAFA}"/>
    <pc:docChg chg="undo redo custSel addSld delSld modSld sldOrd modMainMaster addSection modSection">
      <pc:chgData name="Julie Boyer" userId="c9462913-a1b3-4bff-9faa-56ca9f3ac2db" providerId="ADAL" clId="{4B25219B-85A7-4B96-89B0-6FCED2E1AAFA}" dt="2023-08-16T20:11:02.727" v="44550" actId="20577"/>
      <pc:docMkLst>
        <pc:docMk/>
      </pc:docMkLst>
      <pc:sldChg chg="addSp delSp modSp mod modNotesTx">
        <pc:chgData name="Julie Boyer" userId="c9462913-a1b3-4bff-9faa-56ca9f3ac2db" providerId="ADAL" clId="{4B25219B-85A7-4B96-89B0-6FCED2E1AAFA}" dt="2023-08-16T19:42:16.676" v="44217" actId="2711"/>
        <pc:sldMkLst>
          <pc:docMk/>
          <pc:sldMk cId="3064245678" sldId="260"/>
        </pc:sldMkLst>
        <pc:spChg chg="add del mod">
          <ac:chgData name="Julie Boyer" userId="c9462913-a1b3-4bff-9faa-56ca9f3ac2db" providerId="ADAL" clId="{4B25219B-85A7-4B96-89B0-6FCED2E1AAFA}" dt="2023-08-16T19:41:20.667" v="44204" actId="478"/>
          <ac:spMkLst>
            <pc:docMk/>
            <pc:sldMk cId="3064245678" sldId="260"/>
            <ac:spMk id="3" creationId="{30549037-6E89-77BB-E0C5-9EC092DEC65F}"/>
          </ac:spMkLst>
        </pc:spChg>
        <pc:spChg chg="add del mod">
          <ac:chgData name="Julie Boyer" userId="c9462913-a1b3-4bff-9faa-56ca9f3ac2db" providerId="ADAL" clId="{4B25219B-85A7-4B96-89B0-6FCED2E1AAFA}" dt="2023-06-29T14:34:05.718" v="507" actId="478"/>
          <ac:spMkLst>
            <pc:docMk/>
            <pc:sldMk cId="3064245678" sldId="260"/>
            <ac:spMk id="4" creationId="{5433ACC6-50FE-7A6B-C466-688465A455B1}"/>
          </ac:spMkLst>
        </pc:spChg>
        <pc:spChg chg="add mod">
          <ac:chgData name="Julie Boyer" userId="c9462913-a1b3-4bff-9faa-56ca9f3ac2db" providerId="ADAL" clId="{4B25219B-85A7-4B96-89B0-6FCED2E1AAFA}" dt="2023-08-16T19:41:28.311" v="44215" actId="20577"/>
          <ac:spMkLst>
            <pc:docMk/>
            <pc:sldMk cId="3064245678" sldId="260"/>
            <ac:spMk id="4" creationId="{70DE1547-D193-AFA9-C1C6-B52D143EDC16}"/>
          </ac:spMkLst>
        </pc:spChg>
        <pc:spChg chg="del mod">
          <ac:chgData name="Julie Boyer" userId="c9462913-a1b3-4bff-9faa-56ca9f3ac2db" providerId="ADAL" clId="{4B25219B-85A7-4B96-89B0-6FCED2E1AAFA}" dt="2023-08-16T19:41:18.221" v="44203" actId="478"/>
          <ac:spMkLst>
            <pc:docMk/>
            <pc:sldMk cId="3064245678" sldId="260"/>
            <ac:spMk id="6" creationId="{F1BCEF58-C2DB-4CE3-BF82-BD0DC23E6B17}"/>
          </ac:spMkLst>
        </pc:spChg>
        <pc:spChg chg="mod">
          <ac:chgData name="Julie Boyer" userId="c9462913-a1b3-4bff-9faa-56ca9f3ac2db" providerId="ADAL" clId="{4B25219B-85A7-4B96-89B0-6FCED2E1AAFA}" dt="2023-08-16T19:42:16.676" v="44217" actId="2711"/>
          <ac:spMkLst>
            <pc:docMk/>
            <pc:sldMk cId="3064245678" sldId="260"/>
            <ac:spMk id="7" creationId="{A8AC13EA-857E-4E28-85C8-6C366D8A5355}"/>
          </ac:spMkLst>
        </pc:spChg>
        <pc:spChg chg="add mod">
          <ac:chgData name="Julie Boyer" userId="c9462913-a1b3-4bff-9faa-56ca9f3ac2db" providerId="ADAL" clId="{4B25219B-85A7-4B96-89B0-6FCED2E1AAFA}" dt="2023-08-16T19:41:37.599" v="44216" actId="207"/>
          <ac:spMkLst>
            <pc:docMk/>
            <pc:sldMk cId="3064245678" sldId="260"/>
            <ac:spMk id="9" creationId="{F0FC4C96-ABEE-2271-09B9-FF52929D9524}"/>
          </ac:spMkLst>
        </pc:spChg>
        <pc:picChg chg="del">
          <ac:chgData name="Julie Boyer" userId="c9462913-a1b3-4bff-9faa-56ca9f3ac2db" providerId="ADAL" clId="{4B25219B-85A7-4B96-89B0-6FCED2E1AAFA}" dt="2023-07-24T17:39:11.758" v="16669" actId="478"/>
          <ac:picMkLst>
            <pc:docMk/>
            <pc:sldMk cId="3064245678" sldId="260"/>
            <ac:picMk id="2" creationId="{0C3B5510-D5EE-7CC5-9244-4203F7D3EA85}"/>
          </ac:picMkLst>
        </pc:picChg>
        <pc:picChg chg="add del mod ord">
          <ac:chgData name="Julie Boyer" userId="c9462913-a1b3-4bff-9faa-56ca9f3ac2db" providerId="ADAL" clId="{4B25219B-85A7-4B96-89B0-6FCED2E1AAFA}" dt="2023-07-24T17:39:28.927" v="16672" actId="478"/>
          <ac:picMkLst>
            <pc:docMk/>
            <pc:sldMk cId="3064245678" sldId="260"/>
            <ac:picMk id="3" creationId="{C496D441-3973-2A1D-26A7-2DD6E537C850}"/>
          </ac:picMkLst>
        </pc:picChg>
        <pc:picChg chg="add mod">
          <ac:chgData name="Julie Boyer" userId="c9462913-a1b3-4bff-9faa-56ca9f3ac2db" providerId="ADAL" clId="{4B25219B-85A7-4B96-89B0-6FCED2E1AAFA}" dt="2023-08-14T13:46:46.823" v="23637" actId="1076"/>
          <ac:picMkLst>
            <pc:docMk/>
            <pc:sldMk cId="3064245678" sldId="260"/>
            <ac:picMk id="10" creationId="{FFE50472-D75B-66DC-5F4D-F6D5CF561B08}"/>
          </ac:picMkLst>
        </pc:picChg>
        <pc:picChg chg="add del mod">
          <ac:chgData name="Julie Boyer" userId="c9462913-a1b3-4bff-9faa-56ca9f3ac2db" providerId="ADAL" clId="{4B25219B-85A7-4B96-89B0-6FCED2E1AAFA}" dt="2023-06-29T14:31:01.257" v="477"/>
          <ac:picMkLst>
            <pc:docMk/>
            <pc:sldMk cId="3064245678" sldId="260"/>
            <ac:picMk id="1026" creationId="{9FB464B9-0E0A-26CB-94E0-D690C4626A96}"/>
          </ac:picMkLst>
        </pc:picChg>
        <pc:picChg chg="add del mod">
          <ac:chgData name="Julie Boyer" userId="c9462913-a1b3-4bff-9faa-56ca9f3ac2db" providerId="ADAL" clId="{4B25219B-85A7-4B96-89B0-6FCED2E1AAFA}" dt="2023-06-29T14:34:07.734" v="508" actId="478"/>
          <ac:picMkLst>
            <pc:docMk/>
            <pc:sldMk cId="3064245678" sldId="260"/>
            <ac:picMk id="1028" creationId="{3547FB68-299A-79A8-4AA0-9E3D0EF5419D}"/>
          </ac:picMkLst>
        </pc:picChg>
        <pc:cxnChg chg="add mod">
          <ac:chgData name="Julie Boyer" userId="c9462913-a1b3-4bff-9faa-56ca9f3ac2db" providerId="ADAL" clId="{4B25219B-85A7-4B96-89B0-6FCED2E1AAFA}" dt="2023-08-16T19:41:24.119" v="44206"/>
          <ac:cxnSpMkLst>
            <pc:docMk/>
            <pc:sldMk cId="3064245678" sldId="260"/>
            <ac:cxnSpMk id="5" creationId="{A28CE280-26F4-C169-8F56-53E39C9001B9}"/>
          </ac:cxnSpMkLst>
        </pc:cxnChg>
        <pc:cxnChg chg="add del mod">
          <ac:chgData name="Julie Boyer" userId="c9462913-a1b3-4bff-9faa-56ca9f3ac2db" providerId="ADAL" clId="{4B25219B-85A7-4B96-89B0-6FCED2E1AAFA}" dt="2023-08-16T19:41:23.626" v="44205" actId="478"/>
          <ac:cxnSpMkLst>
            <pc:docMk/>
            <pc:sldMk cId="3064245678" sldId="260"/>
            <ac:cxnSpMk id="8" creationId="{049360BA-DEAB-0A5E-3534-77DE21FF3E3C}"/>
          </ac:cxnSpMkLst>
        </pc:cxnChg>
      </pc:sldChg>
      <pc:sldChg chg="addSp delSp modSp mod">
        <pc:chgData name="Julie Boyer" userId="c9462913-a1b3-4bff-9faa-56ca9f3ac2db" providerId="ADAL" clId="{4B25219B-85A7-4B96-89B0-6FCED2E1AAFA}" dt="2023-08-16T14:06:44.937" v="34428" actId="732"/>
        <pc:sldMkLst>
          <pc:docMk/>
          <pc:sldMk cId="3228375990" sldId="268"/>
        </pc:sldMkLst>
        <pc:spChg chg="del mod">
          <ac:chgData name="Julie Boyer" userId="c9462913-a1b3-4bff-9faa-56ca9f3ac2db" providerId="ADAL" clId="{4B25219B-85A7-4B96-89B0-6FCED2E1AAFA}" dt="2023-08-16T14:05:28.380" v="34420" actId="478"/>
          <ac:spMkLst>
            <pc:docMk/>
            <pc:sldMk cId="3228375990" sldId="268"/>
            <ac:spMk id="2" creationId="{00000000-0000-0000-0000-000000000000}"/>
          </ac:spMkLst>
        </pc:spChg>
        <pc:spChg chg="del mod">
          <ac:chgData name="Julie Boyer" userId="c9462913-a1b3-4bff-9faa-56ca9f3ac2db" providerId="ADAL" clId="{4B25219B-85A7-4B96-89B0-6FCED2E1AAFA}" dt="2023-08-16T14:05:26.323" v="34419" actId="478"/>
          <ac:spMkLst>
            <pc:docMk/>
            <pc:sldMk cId="3228375990" sldId="268"/>
            <ac:spMk id="3" creationId="{00000000-0000-0000-0000-000000000000}"/>
          </ac:spMkLst>
        </pc:spChg>
        <pc:spChg chg="add del mod">
          <ac:chgData name="Julie Boyer" userId="c9462913-a1b3-4bff-9faa-56ca9f3ac2db" providerId="ADAL" clId="{4B25219B-85A7-4B96-89B0-6FCED2E1AAFA}" dt="2023-08-16T14:05:30.898" v="34422" actId="478"/>
          <ac:spMkLst>
            <pc:docMk/>
            <pc:sldMk cId="3228375990" sldId="268"/>
            <ac:spMk id="5" creationId="{EBB483B4-1091-C35D-0860-DABE7B457D75}"/>
          </ac:spMkLst>
        </pc:spChg>
        <pc:spChg chg="add del mod">
          <ac:chgData name="Julie Boyer" userId="c9462913-a1b3-4bff-9faa-56ca9f3ac2db" providerId="ADAL" clId="{4B25219B-85A7-4B96-89B0-6FCED2E1AAFA}" dt="2023-08-16T14:05:30.040" v="34421" actId="478"/>
          <ac:spMkLst>
            <pc:docMk/>
            <pc:sldMk cId="3228375990" sldId="268"/>
            <ac:spMk id="7" creationId="{BE838D52-1066-D8A7-E50C-21F5924175C5}"/>
          </ac:spMkLst>
        </pc:spChg>
        <pc:picChg chg="del">
          <ac:chgData name="Julie Boyer" userId="c9462913-a1b3-4bff-9faa-56ca9f3ac2db" providerId="ADAL" clId="{4B25219B-85A7-4B96-89B0-6FCED2E1AAFA}" dt="2023-08-14T22:30:05.380" v="34315" actId="478"/>
          <ac:picMkLst>
            <pc:docMk/>
            <pc:sldMk cId="3228375990" sldId="268"/>
            <ac:picMk id="4" creationId="{984290C7-134F-4FB9-E1A0-27D245F55601}"/>
          </ac:picMkLst>
        </pc:picChg>
        <pc:picChg chg="add mod modCrop">
          <ac:chgData name="Julie Boyer" userId="c9462913-a1b3-4bff-9faa-56ca9f3ac2db" providerId="ADAL" clId="{4B25219B-85A7-4B96-89B0-6FCED2E1AAFA}" dt="2023-08-16T14:06:44.937" v="34428" actId="732"/>
          <ac:picMkLst>
            <pc:docMk/>
            <pc:sldMk cId="3228375990" sldId="268"/>
            <ac:picMk id="9" creationId="{B5D1B2F9-733A-5FE1-E67C-7F92138D515B}"/>
          </ac:picMkLst>
        </pc:picChg>
        <pc:picChg chg="del">
          <ac:chgData name="Julie Boyer" userId="c9462913-a1b3-4bff-9faa-56ca9f3ac2db" providerId="ADAL" clId="{4B25219B-85A7-4B96-89B0-6FCED2E1AAFA}" dt="2023-08-16T14:05:31.562" v="34423" actId="478"/>
          <ac:picMkLst>
            <pc:docMk/>
            <pc:sldMk cId="3228375990" sldId="268"/>
            <ac:picMk id="11" creationId="{8B3A0890-0C87-390D-1979-B4D09B12B67B}"/>
          </ac:picMkLst>
        </pc:picChg>
      </pc:sldChg>
      <pc:sldChg chg="addSp delSp modSp del mod delAnim">
        <pc:chgData name="Julie Boyer" userId="c9462913-a1b3-4bff-9faa-56ca9f3ac2db" providerId="ADAL" clId="{4B25219B-85A7-4B96-89B0-6FCED2E1AAFA}" dt="2023-06-29T14:09:51.316" v="103" actId="2696"/>
        <pc:sldMkLst>
          <pc:docMk/>
          <pc:sldMk cId="3390676578" sldId="274"/>
        </pc:sldMkLst>
        <pc:spChg chg="add del mod">
          <ac:chgData name="Julie Boyer" userId="c9462913-a1b3-4bff-9faa-56ca9f3ac2db" providerId="ADAL" clId="{4B25219B-85A7-4B96-89B0-6FCED2E1AAFA}" dt="2023-06-29T13:52:28.642" v="90" actId="478"/>
          <ac:spMkLst>
            <pc:docMk/>
            <pc:sldMk cId="3390676578" sldId="274"/>
            <ac:spMk id="4" creationId="{74692381-9A39-95F5-13F6-794CB693D861}"/>
          </ac:spMkLst>
        </pc:spChg>
        <pc:spChg chg="del">
          <ac:chgData name="Julie Boyer" userId="c9462913-a1b3-4bff-9faa-56ca9f3ac2db" providerId="ADAL" clId="{4B25219B-85A7-4B96-89B0-6FCED2E1AAFA}" dt="2023-06-29T13:52:24.082" v="88" actId="478"/>
          <ac:spMkLst>
            <pc:docMk/>
            <pc:sldMk cId="3390676578" sldId="274"/>
            <ac:spMk id="6" creationId="{F1BCEF58-C2DB-4CE3-BF82-BD0DC23E6B17}"/>
          </ac:spMkLst>
        </pc:spChg>
        <pc:spChg chg="del">
          <ac:chgData name="Julie Boyer" userId="c9462913-a1b3-4bff-9faa-56ca9f3ac2db" providerId="ADAL" clId="{4B25219B-85A7-4B96-89B0-6FCED2E1AAFA}" dt="2023-06-29T13:52:26.945" v="89" actId="478"/>
          <ac:spMkLst>
            <pc:docMk/>
            <pc:sldMk cId="3390676578" sldId="274"/>
            <ac:spMk id="7" creationId="{A8AC13EA-857E-4E28-85C8-6C366D8A5355}"/>
          </ac:spMkLst>
        </pc:spChg>
        <pc:spChg chg="add del mod">
          <ac:chgData name="Julie Boyer" userId="c9462913-a1b3-4bff-9faa-56ca9f3ac2db" providerId="ADAL" clId="{4B25219B-85A7-4B96-89B0-6FCED2E1AAFA}" dt="2023-06-29T13:52:29.994" v="91" actId="478"/>
          <ac:spMkLst>
            <pc:docMk/>
            <pc:sldMk cId="3390676578" sldId="274"/>
            <ac:spMk id="8" creationId="{8E335BD5-E3A6-0CE9-35E8-5B976F952A5C}"/>
          </ac:spMkLst>
        </pc:spChg>
        <pc:spChg chg="add del">
          <ac:chgData name="Julie Boyer" userId="c9462913-a1b3-4bff-9faa-56ca9f3ac2db" providerId="ADAL" clId="{4B25219B-85A7-4B96-89B0-6FCED2E1AAFA}" dt="2023-06-29T13:52:34.555" v="94" actId="22"/>
          <ac:spMkLst>
            <pc:docMk/>
            <pc:sldMk cId="3390676578" sldId="274"/>
            <ac:spMk id="10" creationId="{389A397B-CF13-8678-A809-24CD3EA3BBA2}"/>
          </ac:spMkLst>
        </pc:spChg>
        <pc:spChg chg="add del">
          <ac:chgData name="Julie Boyer" userId="c9462913-a1b3-4bff-9faa-56ca9f3ac2db" providerId="ADAL" clId="{4B25219B-85A7-4B96-89B0-6FCED2E1AAFA}" dt="2023-06-29T13:52:47.282" v="96" actId="22"/>
          <ac:spMkLst>
            <pc:docMk/>
            <pc:sldMk cId="3390676578" sldId="274"/>
            <ac:spMk id="12" creationId="{18FD7069-DB37-8711-6D47-3D5772B5DA8C}"/>
          </ac:spMkLst>
        </pc:spChg>
        <pc:picChg chg="del">
          <ac:chgData name="Julie Boyer" userId="c9462913-a1b3-4bff-9faa-56ca9f3ac2db" providerId="ADAL" clId="{4B25219B-85A7-4B96-89B0-6FCED2E1AAFA}" dt="2023-06-29T13:52:31.905" v="92" actId="478"/>
          <ac:picMkLst>
            <pc:docMk/>
            <pc:sldMk cId="3390676578" sldId="274"/>
            <ac:picMk id="2" creationId="{0C3B5510-D5EE-7CC5-9244-4203F7D3EA85}"/>
          </ac:picMkLst>
        </pc:picChg>
        <pc:picChg chg="add mod modCrop">
          <ac:chgData name="Julie Boyer" userId="c9462913-a1b3-4bff-9faa-56ca9f3ac2db" providerId="ADAL" clId="{4B25219B-85A7-4B96-89B0-6FCED2E1AAFA}" dt="2023-06-29T13:56:11.577" v="98" actId="732"/>
          <ac:picMkLst>
            <pc:docMk/>
            <pc:sldMk cId="3390676578" sldId="274"/>
            <ac:picMk id="14" creationId="{16AFB6BA-DD41-7404-05CB-B784DADF242D}"/>
          </ac:picMkLst>
        </pc:picChg>
      </pc:sldChg>
      <pc:sldChg chg="del">
        <pc:chgData name="Julie Boyer" userId="c9462913-a1b3-4bff-9faa-56ca9f3ac2db" providerId="ADAL" clId="{4B25219B-85A7-4B96-89B0-6FCED2E1AAFA}" dt="2023-06-29T15:25:58.135" v="1837" actId="2696"/>
        <pc:sldMkLst>
          <pc:docMk/>
          <pc:sldMk cId="1590874104" sldId="275"/>
        </pc:sldMkLst>
      </pc:sldChg>
      <pc:sldChg chg="del">
        <pc:chgData name="Julie Boyer" userId="c9462913-a1b3-4bff-9faa-56ca9f3ac2db" providerId="ADAL" clId="{4B25219B-85A7-4B96-89B0-6FCED2E1AAFA}" dt="2023-06-29T15:26:04.044" v="1838" actId="2696"/>
        <pc:sldMkLst>
          <pc:docMk/>
          <pc:sldMk cId="623750209" sldId="276"/>
        </pc:sldMkLst>
      </pc:sldChg>
      <pc:sldChg chg="del">
        <pc:chgData name="Julie Boyer" userId="c9462913-a1b3-4bff-9faa-56ca9f3ac2db" providerId="ADAL" clId="{4B25219B-85A7-4B96-89B0-6FCED2E1AAFA}" dt="2023-06-29T15:26:08.629" v="1839" actId="2696"/>
        <pc:sldMkLst>
          <pc:docMk/>
          <pc:sldMk cId="916995968" sldId="277"/>
        </pc:sldMkLst>
      </pc:sldChg>
      <pc:sldChg chg="addSp delSp modSp add del mod ord modAnim modNotesTx">
        <pc:chgData name="Julie Boyer" userId="c9462913-a1b3-4bff-9faa-56ca9f3ac2db" providerId="ADAL" clId="{4B25219B-85A7-4B96-89B0-6FCED2E1AAFA}" dt="2023-08-16T19:42:41.997" v="44218" actId="2711"/>
        <pc:sldMkLst>
          <pc:docMk/>
          <pc:sldMk cId="3505755431" sldId="278"/>
        </pc:sldMkLst>
        <pc:spChg chg="add del mod">
          <ac:chgData name="Julie Boyer" userId="c9462913-a1b3-4bff-9faa-56ca9f3ac2db" providerId="ADAL" clId="{4B25219B-85A7-4B96-89B0-6FCED2E1AAFA}" dt="2023-06-29T14:13:53.147" v="119" actId="478"/>
          <ac:spMkLst>
            <pc:docMk/>
            <pc:sldMk cId="3505755431" sldId="278"/>
            <ac:spMk id="4" creationId="{AC27303F-FCA3-02F2-90E3-58D553AC5AFA}"/>
          </ac:spMkLst>
        </pc:spChg>
        <pc:spChg chg="del">
          <ac:chgData name="Julie Boyer" userId="c9462913-a1b3-4bff-9faa-56ca9f3ac2db" providerId="ADAL" clId="{4B25219B-85A7-4B96-89B0-6FCED2E1AAFA}" dt="2023-06-29T14:13:49.922" v="118" actId="478"/>
          <ac:spMkLst>
            <pc:docMk/>
            <pc:sldMk cId="3505755431" sldId="278"/>
            <ac:spMk id="6" creationId="{F1BCEF58-C2DB-4CE3-BF82-BD0DC23E6B17}"/>
          </ac:spMkLst>
        </pc:spChg>
        <pc:spChg chg="mod">
          <ac:chgData name="Julie Boyer" userId="c9462913-a1b3-4bff-9faa-56ca9f3ac2db" providerId="ADAL" clId="{4B25219B-85A7-4B96-89B0-6FCED2E1AAFA}" dt="2023-08-16T19:42:41.997" v="44218" actId="2711"/>
          <ac:spMkLst>
            <pc:docMk/>
            <pc:sldMk cId="3505755431" sldId="278"/>
            <ac:spMk id="7" creationId="{A8AC13EA-857E-4E28-85C8-6C366D8A5355}"/>
          </ac:spMkLst>
        </pc:spChg>
        <pc:spChg chg="mod">
          <ac:chgData name="Julie Boyer" userId="c9462913-a1b3-4bff-9faa-56ca9f3ac2db" providerId="ADAL" clId="{4B25219B-85A7-4B96-89B0-6FCED2E1AAFA}" dt="2023-06-29T14:26:25.140" v="442" actId="27803"/>
          <ac:spMkLst>
            <pc:docMk/>
            <pc:sldMk cId="3505755431" sldId="278"/>
            <ac:spMk id="15" creationId="{D208C41A-7B0D-FAFA-17AF-7971BD48D3A1}"/>
          </ac:spMkLst>
        </pc:spChg>
        <pc:spChg chg="mod">
          <ac:chgData name="Julie Boyer" userId="c9462913-a1b3-4bff-9faa-56ca9f3ac2db" providerId="ADAL" clId="{4B25219B-85A7-4B96-89B0-6FCED2E1AAFA}" dt="2023-06-29T14:26:25.140" v="442" actId="27803"/>
          <ac:spMkLst>
            <pc:docMk/>
            <pc:sldMk cId="3505755431" sldId="278"/>
            <ac:spMk id="16" creationId="{480A6FCE-79D5-9BA3-1B3F-1405638A50D8}"/>
          </ac:spMkLst>
        </pc:spChg>
        <pc:spChg chg="mod">
          <ac:chgData name="Julie Boyer" userId="c9462913-a1b3-4bff-9faa-56ca9f3ac2db" providerId="ADAL" clId="{4B25219B-85A7-4B96-89B0-6FCED2E1AAFA}" dt="2023-06-29T14:26:25.140" v="442" actId="27803"/>
          <ac:spMkLst>
            <pc:docMk/>
            <pc:sldMk cId="3505755431" sldId="278"/>
            <ac:spMk id="18" creationId="{A2C7DC74-B537-CAF1-033F-96277FC914F1}"/>
          </ac:spMkLst>
        </pc:spChg>
        <pc:spChg chg="mod">
          <ac:chgData name="Julie Boyer" userId="c9462913-a1b3-4bff-9faa-56ca9f3ac2db" providerId="ADAL" clId="{4B25219B-85A7-4B96-89B0-6FCED2E1AAFA}" dt="2023-06-29T14:26:25.140" v="442" actId="27803"/>
          <ac:spMkLst>
            <pc:docMk/>
            <pc:sldMk cId="3505755431" sldId="278"/>
            <ac:spMk id="19" creationId="{D6A5959B-2E45-F10A-FB83-1CF4FCA73671}"/>
          </ac:spMkLst>
        </pc:spChg>
        <pc:spChg chg="add del mod">
          <ac:chgData name="Julie Boyer" userId="c9462913-a1b3-4bff-9faa-56ca9f3ac2db" providerId="ADAL" clId="{4B25219B-85A7-4B96-89B0-6FCED2E1AAFA}" dt="2023-06-29T14:28:32.970" v="467" actId="478"/>
          <ac:spMkLst>
            <pc:docMk/>
            <pc:sldMk cId="3505755431" sldId="278"/>
            <ac:spMk id="24" creationId="{A31F7B6F-6388-0C4F-71B1-23E5DAE86973}"/>
          </ac:spMkLst>
        </pc:spChg>
        <pc:grpChg chg="add del mod">
          <ac:chgData name="Julie Boyer" userId="c9462913-a1b3-4bff-9faa-56ca9f3ac2db" providerId="ADAL" clId="{4B25219B-85A7-4B96-89B0-6FCED2E1AAFA}" dt="2023-06-29T14:26:25.140" v="442" actId="27803"/>
          <ac:grpSpMkLst>
            <pc:docMk/>
            <pc:sldMk cId="3505755431" sldId="278"/>
            <ac:grpSpMk id="14" creationId="{0CA70CF4-AA1C-34F2-AB80-B58F78B5D952}"/>
          </ac:grpSpMkLst>
        </pc:grpChg>
        <pc:grpChg chg="add del mod">
          <ac:chgData name="Julie Boyer" userId="c9462913-a1b3-4bff-9faa-56ca9f3ac2db" providerId="ADAL" clId="{4B25219B-85A7-4B96-89B0-6FCED2E1AAFA}" dt="2023-06-29T14:26:25.140" v="442" actId="27803"/>
          <ac:grpSpMkLst>
            <pc:docMk/>
            <pc:sldMk cId="3505755431" sldId="278"/>
            <ac:grpSpMk id="17" creationId="{8C7C9DC8-47B3-8645-96CA-95DD2533F97E}"/>
          </ac:grpSpMkLst>
        </pc:grpChg>
        <pc:picChg chg="del">
          <ac:chgData name="Julie Boyer" userId="c9462913-a1b3-4bff-9faa-56ca9f3ac2db" providerId="ADAL" clId="{4B25219B-85A7-4B96-89B0-6FCED2E1AAFA}" dt="2023-07-24T17:37:32.008" v="16660" actId="478"/>
          <ac:picMkLst>
            <pc:docMk/>
            <pc:sldMk cId="3505755431" sldId="278"/>
            <ac:picMk id="2" creationId="{0C3B5510-D5EE-7CC5-9244-4203F7D3EA85}"/>
          </ac:picMkLst>
        </pc:picChg>
        <pc:picChg chg="add del mod ord modCrop">
          <ac:chgData name="Julie Boyer" userId="c9462913-a1b3-4bff-9faa-56ca9f3ac2db" providerId="ADAL" clId="{4B25219B-85A7-4B96-89B0-6FCED2E1AAFA}" dt="2023-08-14T22:38:43.046" v="34399" actId="478"/>
          <ac:picMkLst>
            <pc:docMk/>
            <pc:sldMk cId="3505755431" sldId="278"/>
            <ac:picMk id="3" creationId="{FD6D59E4-7B50-6768-957B-E97A9E7782E5}"/>
          </ac:picMkLst>
        </pc:picChg>
        <pc:picChg chg="add mod ord modCrop">
          <ac:chgData name="Julie Boyer" userId="c9462913-a1b3-4bff-9faa-56ca9f3ac2db" providerId="ADAL" clId="{4B25219B-85A7-4B96-89B0-6FCED2E1AAFA}" dt="2023-08-16T14:08:08.849" v="34432" actId="732"/>
          <ac:picMkLst>
            <pc:docMk/>
            <pc:sldMk cId="3505755431" sldId="278"/>
            <ac:picMk id="3" creationId="{FEAB0BBD-14D4-A1E6-8AB2-EBB28949D56D}"/>
          </ac:picMkLst>
        </pc:picChg>
        <pc:picChg chg="add del mod ord modCrop">
          <ac:chgData name="Julie Boyer" userId="c9462913-a1b3-4bff-9faa-56ca9f3ac2db" providerId="ADAL" clId="{4B25219B-85A7-4B96-89B0-6FCED2E1AAFA}" dt="2023-08-14T14:29:33.362" v="24639" actId="478"/>
          <ac:picMkLst>
            <pc:docMk/>
            <pc:sldMk cId="3505755431" sldId="278"/>
            <ac:picMk id="4" creationId="{664DE6B2-7033-2900-426C-132220A37A4F}"/>
          </ac:picMkLst>
        </pc:picChg>
        <pc:picChg chg="add del mod ord">
          <ac:chgData name="Julie Boyer" userId="c9462913-a1b3-4bff-9faa-56ca9f3ac2db" providerId="ADAL" clId="{4B25219B-85A7-4B96-89B0-6FCED2E1AAFA}" dt="2023-08-16T14:07:49.529" v="34429" actId="478"/>
          <ac:picMkLst>
            <pc:docMk/>
            <pc:sldMk cId="3505755431" sldId="278"/>
            <ac:picMk id="5" creationId="{77B518E4-40BE-E842-C1ED-FA83429B41B4}"/>
          </ac:picMkLst>
        </pc:picChg>
        <pc:picChg chg="add del mod">
          <ac:chgData name="Julie Boyer" userId="c9462913-a1b3-4bff-9faa-56ca9f3ac2db" providerId="ADAL" clId="{4B25219B-85A7-4B96-89B0-6FCED2E1AAFA}" dt="2023-06-29T14:25:39.434" v="435" actId="931"/>
          <ac:picMkLst>
            <pc:docMk/>
            <pc:sldMk cId="3505755431" sldId="278"/>
            <ac:picMk id="8" creationId="{346265AE-9D92-8654-8A70-385D0BFA871B}"/>
          </ac:picMkLst>
        </pc:picChg>
        <pc:picChg chg="add del mod">
          <ac:chgData name="Julie Boyer" userId="c9462913-a1b3-4bff-9faa-56ca9f3ac2db" providerId="ADAL" clId="{4B25219B-85A7-4B96-89B0-6FCED2E1AAFA}" dt="2023-06-29T14:25:37.762" v="432"/>
          <ac:picMkLst>
            <pc:docMk/>
            <pc:sldMk cId="3505755431" sldId="278"/>
            <ac:picMk id="9" creationId="{D05B2F4E-2FF0-8C79-421F-0E9BB57C8B8C}"/>
          </ac:picMkLst>
        </pc:picChg>
        <pc:picChg chg="add del mod">
          <ac:chgData name="Julie Boyer" userId="c9462913-a1b3-4bff-9faa-56ca9f3ac2db" providerId="ADAL" clId="{4B25219B-85A7-4B96-89B0-6FCED2E1AAFA}" dt="2023-06-29T14:26:26.342" v="445" actId="931"/>
          <ac:picMkLst>
            <pc:docMk/>
            <pc:sldMk cId="3505755431" sldId="278"/>
            <ac:picMk id="11" creationId="{F8113F4F-EEB4-49D1-E447-208AA0F80D2F}"/>
          </ac:picMkLst>
        </pc:picChg>
        <pc:picChg chg="add del mod">
          <ac:chgData name="Julie Boyer" userId="c9462913-a1b3-4bff-9faa-56ca9f3ac2db" providerId="ADAL" clId="{4B25219B-85A7-4B96-89B0-6FCED2E1AAFA}" dt="2023-06-29T14:26:26.342" v="445" actId="931"/>
          <ac:picMkLst>
            <pc:docMk/>
            <pc:sldMk cId="3505755431" sldId="278"/>
            <ac:picMk id="13" creationId="{63FD4B95-823E-751A-1CBA-82BF343F2FCF}"/>
          </ac:picMkLst>
        </pc:picChg>
        <pc:picChg chg="add del mod">
          <ac:chgData name="Julie Boyer" userId="c9462913-a1b3-4bff-9faa-56ca9f3ac2db" providerId="ADAL" clId="{4B25219B-85A7-4B96-89B0-6FCED2E1AAFA}" dt="2023-06-29T14:27:11.997" v="450" actId="478"/>
          <ac:picMkLst>
            <pc:docMk/>
            <pc:sldMk cId="3505755431" sldId="278"/>
            <ac:picMk id="21" creationId="{3845121E-8683-122D-1FA5-3BC73A7DF8FD}"/>
          </ac:picMkLst>
        </pc:picChg>
        <pc:picChg chg="add del mod">
          <ac:chgData name="Julie Boyer" userId="c9462913-a1b3-4bff-9faa-56ca9f3ac2db" providerId="ADAL" clId="{4B25219B-85A7-4B96-89B0-6FCED2E1AAFA}" dt="2023-06-29T14:27:10.270" v="449" actId="478"/>
          <ac:picMkLst>
            <pc:docMk/>
            <pc:sldMk cId="3505755431" sldId="278"/>
            <ac:picMk id="23" creationId="{8394AD53-7ADA-B499-7B12-2F18908FD930}"/>
          </ac:picMkLst>
        </pc:picChg>
      </pc:sldChg>
      <pc:sldChg chg="addSp delSp modSp add del mod">
        <pc:chgData name="Julie Boyer" userId="c9462913-a1b3-4bff-9faa-56ca9f3ac2db" providerId="ADAL" clId="{4B25219B-85A7-4B96-89B0-6FCED2E1AAFA}" dt="2023-07-13T15:19:04.692" v="7920" actId="2696"/>
        <pc:sldMkLst>
          <pc:docMk/>
          <pc:sldMk cId="1929976573" sldId="279"/>
        </pc:sldMkLst>
        <pc:picChg chg="add del mod modCrop">
          <ac:chgData name="Julie Boyer" userId="c9462913-a1b3-4bff-9faa-56ca9f3ac2db" providerId="ADAL" clId="{4B25219B-85A7-4B96-89B0-6FCED2E1AAFA}" dt="2023-06-29T14:16:47.065" v="134" actId="478"/>
          <ac:picMkLst>
            <pc:docMk/>
            <pc:sldMk cId="1929976573" sldId="279"/>
            <ac:picMk id="3" creationId="{025640DB-CE48-4C87-AED6-F23FE52625AE}"/>
          </ac:picMkLst>
        </pc:picChg>
        <pc:picChg chg="add mod modCrop">
          <ac:chgData name="Julie Boyer" userId="c9462913-a1b3-4bff-9faa-56ca9f3ac2db" providerId="ADAL" clId="{4B25219B-85A7-4B96-89B0-6FCED2E1AAFA}" dt="2023-06-29T14:16:55.073" v="136" actId="732"/>
          <ac:picMkLst>
            <pc:docMk/>
            <pc:sldMk cId="1929976573" sldId="279"/>
            <ac:picMk id="5" creationId="{9ED1EF6F-9A55-619C-DA5C-D59E6A3183A0}"/>
          </ac:picMkLst>
        </pc:picChg>
        <pc:picChg chg="del">
          <ac:chgData name="Julie Boyer" userId="c9462913-a1b3-4bff-9faa-56ca9f3ac2db" providerId="ADAL" clId="{4B25219B-85A7-4B96-89B0-6FCED2E1AAFA}" dt="2023-06-29T14:09:04.274" v="100" actId="478"/>
          <ac:picMkLst>
            <pc:docMk/>
            <pc:sldMk cId="1929976573" sldId="279"/>
            <ac:picMk id="14" creationId="{16AFB6BA-DD41-7404-05CB-B784DADF242D}"/>
          </ac:picMkLst>
        </pc:picChg>
      </pc:sldChg>
      <pc:sldChg chg="addSp delSp modSp add del mod ord modNotesTx">
        <pc:chgData name="Julie Boyer" userId="c9462913-a1b3-4bff-9faa-56ca9f3ac2db" providerId="ADAL" clId="{4B25219B-85A7-4B96-89B0-6FCED2E1AAFA}" dt="2023-08-16T19:33:14.201" v="43715" actId="14100"/>
        <pc:sldMkLst>
          <pc:docMk/>
          <pc:sldMk cId="4169352958" sldId="280"/>
        </pc:sldMkLst>
        <pc:spChg chg="add mod">
          <ac:chgData name="Julie Boyer" userId="c9462913-a1b3-4bff-9faa-56ca9f3ac2db" providerId="ADAL" clId="{4B25219B-85A7-4B96-89B0-6FCED2E1AAFA}" dt="2023-08-16T19:33:09.450" v="43713" actId="255"/>
          <ac:spMkLst>
            <pc:docMk/>
            <pc:sldMk cId="4169352958" sldId="280"/>
            <ac:spMk id="5" creationId="{9A583820-5A09-E079-E8DB-CD24829FCA2E}"/>
          </ac:spMkLst>
        </pc:spChg>
        <pc:picChg chg="del">
          <ac:chgData name="Julie Boyer" userId="c9462913-a1b3-4bff-9faa-56ca9f3ac2db" providerId="ADAL" clId="{4B25219B-85A7-4B96-89B0-6FCED2E1AAFA}" dt="2023-06-29T14:12:35.568" v="105" actId="478"/>
          <ac:picMkLst>
            <pc:docMk/>
            <pc:sldMk cId="4169352958" sldId="280"/>
            <ac:picMk id="3" creationId="{025640DB-CE48-4C87-AED6-F23FE52625AE}"/>
          </ac:picMkLst>
        </pc:picChg>
        <pc:picChg chg="add mod modCrop">
          <ac:chgData name="Julie Boyer" userId="c9462913-a1b3-4bff-9faa-56ca9f3ac2db" providerId="ADAL" clId="{4B25219B-85A7-4B96-89B0-6FCED2E1AAFA}" dt="2023-08-16T19:32:46.439" v="43708" actId="14100"/>
          <ac:picMkLst>
            <pc:docMk/>
            <pc:sldMk cId="4169352958" sldId="280"/>
            <ac:picMk id="3" creationId="{52C6ACCB-4526-BAE0-E73F-FD410BC64F8C}"/>
          </ac:picMkLst>
        </pc:picChg>
        <pc:picChg chg="add del mod modCrop">
          <ac:chgData name="Julie Boyer" userId="c9462913-a1b3-4bff-9faa-56ca9f3ac2db" providerId="ADAL" clId="{4B25219B-85A7-4B96-89B0-6FCED2E1AAFA}" dt="2023-08-16T19:31:06.139" v="43674" actId="478"/>
          <ac:picMkLst>
            <pc:docMk/>
            <pc:sldMk cId="4169352958" sldId="280"/>
            <ac:picMk id="4" creationId="{19F22C67-56CC-2D0E-C98E-FC1DA811C6B2}"/>
          </ac:picMkLst>
        </pc:picChg>
        <pc:cxnChg chg="add mod">
          <ac:chgData name="Julie Boyer" userId="c9462913-a1b3-4bff-9faa-56ca9f3ac2db" providerId="ADAL" clId="{4B25219B-85A7-4B96-89B0-6FCED2E1AAFA}" dt="2023-08-16T19:33:14.201" v="43715" actId="14100"/>
          <ac:cxnSpMkLst>
            <pc:docMk/>
            <pc:sldMk cId="4169352958" sldId="280"/>
            <ac:cxnSpMk id="6" creationId="{EDB9EE11-FBEE-B7EC-0879-38E16007CCA6}"/>
          </ac:cxnSpMkLst>
        </pc:cxnChg>
      </pc:sldChg>
      <pc:sldChg chg="addSp delSp modSp add del mod">
        <pc:chgData name="Julie Boyer" userId="c9462913-a1b3-4bff-9faa-56ca9f3ac2db" providerId="ADAL" clId="{4B25219B-85A7-4B96-89B0-6FCED2E1AAFA}" dt="2023-06-29T14:41:55.111" v="576" actId="2696"/>
        <pc:sldMkLst>
          <pc:docMk/>
          <pc:sldMk cId="2354121596" sldId="281"/>
        </pc:sldMkLst>
        <pc:spChg chg="mod">
          <ac:chgData name="Julie Boyer" userId="c9462913-a1b3-4bff-9faa-56ca9f3ac2db" providerId="ADAL" clId="{4B25219B-85A7-4B96-89B0-6FCED2E1AAFA}" dt="2023-06-29T14:34:28.952" v="515" actId="33524"/>
          <ac:spMkLst>
            <pc:docMk/>
            <pc:sldMk cId="2354121596" sldId="281"/>
            <ac:spMk id="4" creationId="{5433ACC6-50FE-7A6B-C466-688465A455B1}"/>
          </ac:spMkLst>
        </pc:spChg>
        <pc:spChg chg="add del mod">
          <ac:chgData name="Julie Boyer" userId="c9462913-a1b3-4bff-9faa-56ca9f3ac2db" providerId="ADAL" clId="{4B25219B-85A7-4B96-89B0-6FCED2E1AAFA}" dt="2023-06-29T14:32:43.038" v="497" actId="478"/>
          <ac:spMkLst>
            <pc:docMk/>
            <pc:sldMk cId="2354121596" sldId="281"/>
            <ac:spMk id="5" creationId="{DE2E0EA9-3969-972B-B859-94A11C691D2A}"/>
          </ac:spMkLst>
        </pc:spChg>
        <pc:spChg chg="del">
          <ac:chgData name="Julie Boyer" userId="c9462913-a1b3-4bff-9faa-56ca9f3ac2db" providerId="ADAL" clId="{4B25219B-85A7-4B96-89B0-6FCED2E1AAFA}" dt="2023-06-29T14:32:41.385" v="496" actId="478"/>
          <ac:spMkLst>
            <pc:docMk/>
            <pc:sldMk cId="2354121596" sldId="281"/>
            <ac:spMk id="6" creationId="{F1BCEF58-C2DB-4CE3-BF82-BD0DC23E6B17}"/>
          </ac:spMkLst>
        </pc:spChg>
        <pc:spChg chg="del">
          <ac:chgData name="Julie Boyer" userId="c9462913-a1b3-4bff-9faa-56ca9f3ac2db" providerId="ADAL" clId="{4B25219B-85A7-4B96-89B0-6FCED2E1AAFA}" dt="2023-06-29T14:32:38.978" v="495" actId="478"/>
          <ac:spMkLst>
            <pc:docMk/>
            <pc:sldMk cId="2354121596" sldId="281"/>
            <ac:spMk id="7" creationId="{A8AC13EA-857E-4E28-85C8-6C366D8A5355}"/>
          </ac:spMkLst>
        </pc:spChg>
        <pc:spChg chg="add del mod">
          <ac:chgData name="Julie Boyer" userId="c9462913-a1b3-4bff-9faa-56ca9f3ac2db" providerId="ADAL" clId="{4B25219B-85A7-4B96-89B0-6FCED2E1AAFA}" dt="2023-06-29T14:32:45.264" v="498" actId="478"/>
          <ac:spMkLst>
            <pc:docMk/>
            <pc:sldMk cId="2354121596" sldId="281"/>
            <ac:spMk id="9" creationId="{3026CD7F-F877-1655-B9E0-5E30BEAF53D4}"/>
          </ac:spMkLst>
        </pc:spChg>
        <pc:picChg chg="mod">
          <ac:chgData name="Julie Boyer" userId="c9462913-a1b3-4bff-9faa-56ca9f3ac2db" providerId="ADAL" clId="{4B25219B-85A7-4B96-89B0-6FCED2E1AAFA}" dt="2023-06-29T14:33:57.639" v="505" actId="1076"/>
          <ac:picMkLst>
            <pc:docMk/>
            <pc:sldMk cId="2354121596" sldId="281"/>
            <ac:picMk id="1028" creationId="{3547FB68-299A-79A8-4AA0-9E3D0EF5419D}"/>
          </ac:picMkLst>
        </pc:picChg>
      </pc:sldChg>
      <pc:sldChg chg="add del">
        <pc:chgData name="Julie Boyer" userId="c9462913-a1b3-4bff-9faa-56ca9f3ac2db" providerId="ADAL" clId="{4B25219B-85A7-4B96-89B0-6FCED2E1AAFA}" dt="2023-06-29T14:46:29.839" v="586" actId="2696"/>
        <pc:sldMkLst>
          <pc:docMk/>
          <pc:sldMk cId="2966269066" sldId="281"/>
        </pc:sldMkLst>
      </pc:sldChg>
      <pc:sldChg chg="addSp delSp modSp add mod ord modNotesTx">
        <pc:chgData name="Julie Boyer" userId="c9462913-a1b3-4bff-9faa-56ca9f3ac2db" providerId="ADAL" clId="{4B25219B-85A7-4B96-89B0-6FCED2E1AAFA}" dt="2023-08-16T14:28:26.165" v="35705" actId="20577"/>
        <pc:sldMkLst>
          <pc:docMk/>
          <pc:sldMk cId="559404843" sldId="282"/>
        </pc:sldMkLst>
        <pc:spChg chg="add mod">
          <ac:chgData name="Julie Boyer" userId="c9462913-a1b3-4bff-9faa-56ca9f3ac2db" providerId="ADAL" clId="{4B25219B-85A7-4B96-89B0-6FCED2E1AAFA}" dt="2023-08-16T14:28:26.165" v="35705" actId="20577"/>
          <ac:spMkLst>
            <pc:docMk/>
            <pc:sldMk cId="559404843" sldId="282"/>
            <ac:spMk id="5" creationId="{F337A719-6FF0-8956-DA41-D6893E54AA66}"/>
          </ac:spMkLst>
        </pc:spChg>
        <pc:picChg chg="add del mod modCrop">
          <ac:chgData name="Julie Boyer" userId="c9462913-a1b3-4bff-9faa-56ca9f3ac2db" providerId="ADAL" clId="{4B25219B-85A7-4B96-89B0-6FCED2E1AAFA}" dt="2023-08-16T14:26:15.605" v="35628" actId="478"/>
          <ac:picMkLst>
            <pc:docMk/>
            <pc:sldMk cId="559404843" sldId="282"/>
            <ac:picMk id="3" creationId="{90B9C4FB-D455-7EAA-ED7B-8F17D0DA8B4F}"/>
          </ac:picMkLst>
        </pc:picChg>
        <pc:picChg chg="del">
          <ac:chgData name="Julie Boyer" userId="c9462913-a1b3-4bff-9faa-56ca9f3ac2db" providerId="ADAL" clId="{4B25219B-85A7-4B96-89B0-6FCED2E1AAFA}" dt="2023-06-29T14:45:23.781" v="581" actId="478"/>
          <ac:picMkLst>
            <pc:docMk/>
            <pc:sldMk cId="559404843" sldId="282"/>
            <ac:picMk id="4" creationId="{19F22C67-56CC-2D0E-C98E-FC1DA811C6B2}"/>
          </ac:picMkLst>
        </pc:picChg>
        <pc:picChg chg="add mod modCrop">
          <ac:chgData name="Julie Boyer" userId="c9462913-a1b3-4bff-9faa-56ca9f3ac2db" providerId="ADAL" clId="{4B25219B-85A7-4B96-89B0-6FCED2E1AAFA}" dt="2023-08-16T14:27:22.981" v="35641" actId="1076"/>
          <ac:picMkLst>
            <pc:docMk/>
            <pc:sldMk cId="559404843" sldId="282"/>
            <ac:picMk id="4" creationId="{69566531-21C3-1FAD-C49D-B8A319CFB352}"/>
          </ac:picMkLst>
        </pc:picChg>
        <pc:cxnChg chg="add mod">
          <ac:chgData name="Julie Boyer" userId="c9462913-a1b3-4bff-9faa-56ca9f3ac2db" providerId="ADAL" clId="{4B25219B-85A7-4B96-89B0-6FCED2E1AAFA}" dt="2023-08-16T14:27:42.573" v="35643" actId="1076"/>
          <ac:cxnSpMkLst>
            <pc:docMk/>
            <pc:sldMk cId="559404843" sldId="282"/>
            <ac:cxnSpMk id="6" creationId="{49B2C5D7-510B-7451-7009-6FB062916950}"/>
          </ac:cxnSpMkLst>
        </pc:cxnChg>
      </pc:sldChg>
      <pc:sldChg chg="add del">
        <pc:chgData name="Julie Boyer" userId="c9462913-a1b3-4bff-9faa-56ca9f3ac2db" providerId="ADAL" clId="{4B25219B-85A7-4B96-89B0-6FCED2E1AAFA}" dt="2023-06-29T14:46:20.672" v="585"/>
        <pc:sldMkLst>
          <pc:docMk/>
          <pc:sldMk cId="2590779157" sldId="283"/>
        </pc:sldMkLst>
      </pc:sldChg>
      <pc:sldChg chg="addSp delSp modSp add mod ord modNotesTx">
        <pc:chgData name="Julie Boyer" userId="c9462913-a1b3-4bff-9faa-56ca9f3ac2db" providerId="ADAL" clId="{4B25219B-85A7-4B96-89B0-6FCED2E1AAFA}" dt="2023-08-16T19:43:29.041" v="44222" actId="2711"/>
        <pc:sldMkLst>
          <pc:docMk/>
          <pc:sldMk cId="3496809205" sldId="283"/>
        </pc:sldMkLst>
        <pc:spChg chg="add del mod">
          <ac:chgData name="Julie Boyer" userId="c9462913-a1b3-4bff-9faa-56ca9f3ac2db" providerId="ADAL" clId="{4B25219B-85A7-4B96-89B0-6FCED2E1AAFA}" dt="2023-08-16T19:36:53.745" v="43862" actId="478"/>
          <ac:spMkLst>
            <pc:docMk/>
            <pc:sldMk cId="3496809205" sldId="283"/>
            <ac:spMk id="3" creationId="{EF0BAE67-3319-F790-52BF-310B110C77AE}"/>
          </ac:spMkLst>
        </pc:spChg>
        <pc:spChg chg="mod">
          <ac:chgData name="Julie Boyer" userId="c9462913-a1b3-4bff-9faa-56ca9f3ac2db" providerId="ADAL" clId="{4B25219B-85A7-4B96-89B0-6FCED2E1AAFA}" dt="2023-08-16T19:43:29.041" v="44222" actId="2711"/>
          <ac:spMkLst>
            <pc:docMk/>
            <pc:sldMk cId="3496809205" sldId="283"/>
            <ac:spMk id="7" creationId="{A8AC13EA-857E-4E28-85C8-6C366D8A5355}"/>
          </ac:spMkLst>
        </pc:spChg>
        <pc:spChg chg="add del mod">
          <ac:chgData name="Julie Boyer" userId="c9462913-a1b3-4bff-9faa-56ca9f3ac2db" providerId="ADAL" clId="{4B25219B-85A7-4B96-89B0-6FCED2E1AAFA}" dt="2023-08-16T19:36:59.251" v="43864" actId="478"/>
          <ac:spMkLst>
            <pc:docMk/>
            <pc:sldMk cId="3496809205" sldId="283"/>
            <ac:spMk id="8" creationId="{922BBC71-6515-46AC-2B7E-0DD68063CB33}"/>
          </ac:spMkLst>
        </pc:spChg>
        <pc:spChg chg="add del mod">
          <ac:chgData name="Julie Boyer" userId="c9462913-a1b3-4bff-9faa-56ca9f3ac2db" providerId="ADAL" clId="{4B25219B-85A7-4B96-89B0-6FCED2E1AAFA}" dt="2023-08-16T19:37:23.800" v="43918" actId="478"/>
          <ac:spMkLst>
            <pc:docMk/>
            <pc:sldMk cId="3496809205" sldId="283"/>
            <ac:spMk id="9" creationId="{06166BE8-1DFB-8210-B120-8B8618A3D311}"/>
          </ac:spMkLst>
        </pc:spChg>
        <pc:picChg chg="del">
          <ac:chgData name="Julie Boyer" userId="c9462913-a1b3-4bff-9faa-56ca9f3ac2db" providerId="ADAL" clId="{4B25219B-85A7-4B96-89B0-6FCED2E1AAFA}" dt="2023-07-24T17:39:53.687" v="16677" actId="478"/>
          <ac:picMkLst>
            <pc:docMk/>
            <pc:sldMk cId="3496809205" sldId="283"/>
            <ac:picMk id="2" creationId="{0C3B5510-D5EE-7CC5-9244-4203F7D3EA85}"/>
          </ac:picMkLst>
        </pc:picChg>
        <pc:picChg chg="add del mod ord">
          <ac:chgData name="Julie Boyer" userId="c9462913-a1b3-4bff-9faa-56ca9f3ac2db" providerId="ADAL" clId="{4B25219B-85A7-4B96-89B0-6FCED2E1AAFA}" dt="2023-08-14T22:38:24.416" v="34390" actId="478"/>
          <ac:picMkLst>
            <pc:docMk/>
            <pc:sldMk cId="3496809205" sldId="283"/>
            <ac:picMk id="2" creationId="{2EACDB77-FA51-2DC4-8459-BBE111A59981}"/>
          </ac:picMkLst>
        </pc:picChg>
        <pc:picChg chg="add mod ord">
          <ac:chgData name="Julie Boyer" userId="c9462913-a1b3-4bff-9faa-56ca9f3ac2db" providerId="ADAL" clId="{4B25219B-85A7-4B96-89B0-6FCED2E1AAFA}" dt="2023-08-16T14:09:05.933" v="34442" actId="167"/>
          <ac:picMkLst>
            <pc:docMk/>
            <pc:sldMk cId="3496809205" sldId="283"/>
            <ac:picMk id="2" creationId="{DF24C545-D706-23F4-C3C3-E7EDD999CCAC}"/>
          </ac:picMkLst>
        </pc:picChg>
        <pc:picChg chg="add del mod ord">
          <ac:chgData name="Julie Boyer" userId="c9462913-a1b3-4bff-9faa-56ca9f3ac2db" providerId="ADAL" clId="{4B25219B-85A7-4B96-89B0-6FCED2E1AAFA}" dt="2023-08-16T14:09:03.108" v="34440" actId="478"/>
          <ac:picMkLst>
            <pc:docMk/>
            <pc:sldMk cId="3496809205" sldId="283"/>
            <ac:picMk id="5" creationId="{C3CFDD38-8D16-8BC3-1075-513C38C22776}"/>
          </ac:picMkLst>
        </pc:picChg>
        <pc:picChg chg="add del mod ord">
          <ac:chgData name="Julie Boyer" userId="c9462913-a1b3-4bff-9faa-56ca9f3ac2db" providerId="ADAL" clId="{4B25219B-85A7-4B96-89B0-6FCED2E1AAFA}" dt="2023-07-24T17:41:51.036" v="16692" actId="478"/>
          <ac:picMkLst>
            <pc:docMk/>
            <pc:sldMk cId="3496809205" sldId="283"/>
            <ac:picMk id="5" creationId="{DC47ABEA-C4D8-41D4-9C0E-3CFD4ABC8312}"/>
          </ac:picMkLst>
        </pc:picChg>
        <pc:picChg chg="add del mod ord">
          <ac:chgData name="Julie Boyer" userId="c9462913-a1b3-4bff-9faa-56ca9f3ac2db" providerId="ADAL" clId="{4B25219B-85A7-4B96-89B0-6FCED2E1AAFA}" dt="2023-08-14T14:30:24.366" v="24650" actId="478"/>
          <ac:picMkLst>
            <pc:docMk/>
            <pc:sldMk cId="3496809205" sldId="283"/>
            <ac:picMk id="6" creationId="{7B8D7AF8-78DC-9B5B-18F9-A72CB31CBC05}"/>
          </ac:picMkLst>
        </pc:picChg>
        <pc:cxnChg chg="add del mod">
          <ac:chgData name="Julie Boyer" userId="c9462913-a1b3-4bff-9faa-56ca9f3ac2db" providerId="ADAL" clId="{4B25219B-85A7-4B96-89B0-6FCED2E1AAFA}" dt="2023-08-16T19:36:49.579" v="43861" actId="478"/>
          <ac:cxnSpMkLst>
            <pc:docMk/>
            <pc:sldMk cId="3496809205" sldId="283"/>
            <ac:cxnSpMk id="4" creationId="{A237119D-C99A-0191-22A9-8DC338C8AABA}"/>
          </ac:cxnSpMkLst>
        </pc:cxnChg>
        <pc:cxnChg chg="add del mod">
          <ac:chgData name="Julie Boyer" userId="c9462913-a1b3-4bff-9faa-56ca9f3ac2db" providerId="ADAL" clId="{4B25219B-85A7-4B96-89B0-6FCED2E1AAFA}" dt="2023-08-16T19:37:24.867" v="43919" actId="478"/>
          <ac:cxnSpMkLst>
            <pc:docMk/>
            <pc:sldMk cId="3496809205" sldId="283"/>
            <ac:cxnSpMk id="10" creationId="{FD0B1FC0-1721-81E9-2F1E-97B253BB0657}"/>
          </ac:cxnSpMkLst>
        </pc:cxnChg>
      </pc:sldChg>
      <pc:sldChg chg="addSp delSp modSp add mod">
        <pc:chgData name="Julie Boyer" userId="c9462913-a1b3-4bff-9faa-56ca9f3ac2db" providerId="ADAL" clId="{4B25219B-85A7-4B96-89B0-6FCED2E1AAFA}" dt="2023-08-16T19:41:13.151" v="44202" actId="20577"/>
        <pc:sldMkLst>
          <pc:docMk/>
          <pc:sldMk cId="2233093220" sldId="284"/>
        </pc:sldMkLst>
        <pc:spChg chg="add del mod">
          <ac:chgData name="Julie Boyer" userId="c9462913-a1b3-4bff-9faa-56ca9f3ac2db" providerId="ADAL" clId="{4B25219B-85A7-4B96-89B0-6FCED2E1AAFA}" dt="2023-08-16T19:38:46.899" v="44011" actId="478"/>
          <ac:spMkLst>
            <pc:docMk/>
            <pc:sldMk cId="2233093220" sldId="284"/>
            <ac:spMk id="3" creationId="{FA0F98D5-1B4A-19F1-FC3F-04B3F3717C0F}"/>
          </ac:spMkLst>
        </pc:spChg>
        <pc:spChg chg="add mod">
          <ac:chgData name="Julie Boyer" userId="c9462913-a1b3-4bff-9faa-56ca9f3ac2db" providerId="ADAL" clId="{4B25219B-85A7-4B96-89B0-6FCED2E1AAFA}" dt="2023-08-16T19:41:13.151" v="44202" actId="20577"/>
          <ac:spMkLst>
            <pc:docMk/>
            <pc:sldMk cId="2233093220" sldId="284"/>
            <ac:spMk id="4" creationId="{0353D904-8D76-27ED-24D6-051719CAE9D9}"/>
          </ac:spMkLst>
        </pc:spChg>
        <pc:spChg chg="del mod">
          <ac:chgData name="Julie Boyer" userId="c9462913-a1b3-4bff-9faa-56ca9f3ac2db" providerId="ADAL" clId="{4B25219B-85A7-4B96-89B0-6FCED2E1AAFA}" dt="2023-08-16T19:38:44.797" v="44010" actId="478"/>
          <ac:spMkLst>
            <pc:docMk/>
            <pc:sldMk cId="2233093220" sldId="284"/>
            <ac:spMk id="6" creationId="{F1BCEF58-C2DB-4CE3-BF82-BD0DC23E6B17}"/>
          </ac:spMkLst>
        </pc:spChg>
        <pc:spChg chg="mod">
          <ac:chgData name="Julie Boyer" userId="c9462913-a1b3-4bff-9faa-56ca9f3ac2db" providerId="ADAL" clId="{4B25219B-85A7-4B96-89B0-6FCED2E1AAFA}" dt="2023-08-16T19:41:08.040" v="44201" actId="20577"/>
          <ac:spMkLst>
            <pc:docMk/>
            <pc:sldMk cId="2233093220" sldId="284"/>
            <ac:spMk id="7" creationId="{A8AC13EA-857E-4E28-85C8-6C366D8A5355}"/>
          </ac:spMkLst>
        </pc:spChg>
        <pc:spChg chg="del">
          <ac:chgData name="Julie Boyer" userId="c9462913-a1b3-4bff-9faa-56ca9f3ac2db" providerId="ADAL" clId="{4B25219B-85A7-4B96-89B0-6FCED2E1AAFA}" dt="2023-06-29T15:13:28.692" v="875" actId="478"/>
          <ac:spMkLst>
            <pc:docMk/>
            <pc:sldMk cId="2233093220" sldId="284"/>
            <ac:spMk id="9" creationId="{F0FC4C96-ABEE-2271-09B9-FF52929D9524}"/>
          </ac:spMkLst>
        </pc:spChg>
        <pc:picChg chg="del">
          <ac:chgData name="Julie Boyer" userId="c9462913-a1b3-4bff-9faa-56ca9f3ac2db" providerId="ADAL" clId="{4B25219B-85A7-4B96-89B0-6FCED2E1AAFA}" dt="2023-07-24T17:38:58.544" v="16666" actId="478"/>
          <ac:picMkLst>
            <pc:docMk/>
            <pc:sldMk cId="2233093220" sldId="284"/>
            <ac:picMk id="2" creationId="{0C3B5510-D5EE-7CC5-9244-4203F7D3EA85}"/>
          </ac:picMkLst>
        </pc:picChg>
        <pc:picChg chg="add del mod ord">
          <ac:chgData name="Julie Boyer" userId="c9462913-a1b3-4bff-9faa-56ca9f3ac2db" providerId="ADAL" clId="{4B25219B-85A7-4B96-89B0-6FCED2E1AAFA}" dt="2023-07-24T17:39:34.014" v="16673" actId="478"/>
          <ac:picMkLst>
            <pc:docMk/>
            <pc:sldMk cId="2233093220" sldId="284"/>
            <ac:picMk id="3" creationId="{1F9D96EA-76B4-7B9D-FE2B-A86708861803}"/>
          </ac:picMkLst>
        </pc:picChg>
        <pc:picChg chg="del">
          <ac:chgData name="Julie Boyer" userId="c9462913-a1b3-4bff-9faa-56ca9f3ac2db" providerId="ADAL" clId="{4B25219B-85A7-4B96-89B0-6FCED2E1AAFA}" dt="2023-06-29T15:13:30.212" v="876" actId="478"/>
          <ac:picMkLst>
            <pc:docMk/>
            <pc:sldMk cId="2233093220" sldId="284"/>
            <ac:picMk id="10" creationId="{FFE50472-D75B-66DC-5F4D-F6D5CF561B08}"/>
          </ac:picMkLst>
        </pc:picChg>
        <pc:cxnChg chg="add mod">
          <ac:chgData name="Julie Boyer" userId="c9462913-a1b3-4bff-9faa-56ca9f3ac2db" providerId="ADAL" clId="{4B25219B-85A7-4B96-89B0-6FCED2E1AAFA}" dt="2023-08-16T19:38:49.543" v="44013"/>
          <ac:cxnSpMkLst>
            <pc:docMk/>
            <pc:sldMk cId="2233093220" sldId="284"/>
            <ac:cxnSpMk id="5" creationId="{702639FF-9B54-70AE-8360-116628F9ECFE}"/>
          </ac:cxnSpMkLst>
        </pc:cxnChg>
        <pc:cxnChg chg="del">
          <ac:chgData name="Julie Boyer" userId="c9462913-a1b3-4bff-9faa-56ca9f3ac2db" providerId="ADAL" clId="{4B25219B-85A7-4B96-89B0-6FCED2E1AAFA}" dt="2023-08-16T19:38:48.212" v="44012" actId="478"/>
          <ac:cxnSpMkLst>
            <pc:docMk/>
            <pc:sldMk cId="2233093220" sldId="284"/>
            <ac:cxnSpMk id="8" creationId="{049360BA-DEAB-0A5E-3534-77DE21FF3E3C}"/>
          </ac:cxnSpMkLst>
        </pc:cxnChg>
      </pc:sldChg>
      <pc:sldChg chg="addSp delSp modSp add mod ord modAnim modShow modNotesTx">
        <pc:chgData name="Julie Boyer" userId="c9462913-a1b3-4bff-9faa-56ca9f3ac2db" providerId="ADAL" clId="{4B25219B-85A7-4B96-89B0-6FCED2E1AAFA}" dt="2023-08-16T19:44:05.072" v="44225" actId="2711"/>
        <pc:sldMkLst>
          <pc:docMk/>
          <pc:sldMk cId="3775115847" sldId="285"/>
        </pc:sldMkLst>
        <pc:spChg chg="add del mod">
          <ac:chgData name="Julie Boyer" userId="c9462913-a1b3-4bff-9faa-56ca9f3ac2db" providerId="ADAL" clId="{4B25219B-85A7-4B96-89B0-6FCED2E1AAFA}" dt="2023-08-14T14:33:14.772" v="24672" actId="478"/>
          <ac:spMkLst>
            <pc:docMk/>
            <pc:sldMk cId="3775115847" sldId="285"/>
            <ac:spMk id="5" creationId="{6FBD0830-CEEF-0C15-AC70-01E109F8D847}"/>
          </ac:spMkLst>
        </pc:spChg>
        <pc:spChg chg="mod">
          <ac:chgData name="Julie Boyer" userId="c9462913-a1b3-4bff-9faa-56ca9f3ac2db" providerId="ADAL" clId="{4B25219B-85A7-4B96-89B0-6FCED2E1AAFA}" dt="2023-08-02T20:41:57.622" v="21649" actId="20577"/>
          <ac:spMkLst>
            <pc:docMk/>
            <pc:sldMk cId="3775115847" sldId="285"/>
            <ac:spMk id="6" creationId="{F1BCEF58-C2DB-4CE3-BF82-BD0DC23E6B17}"/>
          </ac:spMkLst>
        </pc:spChg>
        <pc:spChg chg="mod">
          <ac:chgData name="Julie Boyer" userId="c9462913-a1b3-4bff-9faa-56ca9f3ac2db" providerId="ADAL" clId="{4B25219B-85A7-4B96-89B0-6FCED2E1AAFA}" dt="2023-08-16T19:44:05.072" v="44225" actId="2711"/>
          <ac:spMkLst>
            <pc:docMk/>
            <pc:sldMk cId="3775115847" sldId="285"/>
            <ac:spMk id="7" creationId="{A8AC13EA-857E-4E28-85C8-6C366D8A5355}"/>
          </ac:spMkLst>
        </pc:spChg>
        <pc:spChg chg="add mod">
          <ac:chgData name="Julie Boyer" userId="c9462913-a1b3-4bff-9faa-56ca9f3ac2db" providerId="ADAL" clId="{4B25219B-85A7-4B96-89B0-6FCED2E1AAFA}" dt="2023-08-14T14:34:33.172" v="24711" actId="1076"/>
          <ac:spMkLst>
            <pc:docMk/>
            <pc:sldMk cId="3775115847" sldId="285"/>
            <ac:spMk id="9" creationId="{A2D05CBF-A1A7-16C7-6477-21EB8F22DA99}"/>
          </ac:spMkLst>
        </pc:spChg>
        <pc:picChg chg="del mod">
          <ac:chgData name="Julie Boyer" userId="c9462913-a1b3-4bff-9faa-56ca9f3ac2db" providerId="ADAL" clId="{4B25219B-85A7-4B96-89B0-6FCED2E1AAFA}" dt="2023-07-24T17:39:40.580" v="16674" actId="478"/>
          <ac:picMkLst>
            <pc:docMk/>
            <pc:sldMk cId="3775115847" sldId="285"/>
            <ac:picMk id="2" creationId="{0C3B5510-D5EE-7CC5-9244-4203F7D3EA85}"/>
          </ac:picMkLst>
        </pc:picChg>
        <pc:picChg chg="add mod">
          <ac:chgData name="Julie Boyer" userId="c9462913-a1b3-4bff-9faa-56ca9f3ac2db" providerId="ADAL" clId="{4B25219B-85A7-4B96-89B0-6FCED2E1AAFA}" dt="2023-08-14T14:34:25.127" v="24707" actId="1076"/>
          <ac:picMkLst>
            <pc:docMk/>
            <pc:sldMk cId="3775115847" sldId="285"/>
            <ac:picMk id="2" creationId="{54F5FE0E-6EF6-73FC-A2C4-6C05C15964B4}"/>
          </ac:picMkLst>
        </pc:picChg>
        <pc:picChg chg="add del mod ord">
          <ac:chgData name="Julie Boyer" userId="c9462913-a1b3-4bff-9faa-56ca9f3ac2db" providerId="ADAL" clId="{4B25219B-85A7-4B96-89B0-6FCED2E1AAFA}" dt="2023-08-02T20:40:49.649" v="21631" actId="478"/>
          <ac:picMkLst>
            <pc:docMk/>
            <pc:sldMk cId="3775115847" sldId="285"/>
            <ac:picMk id="3" creationId="{2A40BAF5-95DC-921A-2F4C-5EA4DFA5865F}"/>
          </ac:picMkLst>
        </pc:picChg>
        <pc:picChg chg="add del mod">
          <ac:chgData name="Julie Boyer" userId="c9462913-a1b3-4bff-9faa-56ca9f3ac2db" providerId="ADAL" clId="{4B25219B-85A7-4B96-89B0-6FCED2E1AAFA}" dt="2023-08-14T14:34:03.103" v="24676"/>
          <ac:picMkLst>
            <pc:docMk/>
            <pc:sldMk cId="3775115847" sldId="285"/>
            <ac:picMk id="3" creationId="{79163625-5F51-66DE-1094-3F2F80781A9F}"/>
          </ac:picMkLst>
        </pc:picChg>
        <pc:picChg chg="add del mod">
          <ac:chgData name="Julie Boyer" userId="c9462913-a1b3-4bff-9faa-56ca9f3ac2db" providerId="ADAL" clId="{4B25219B-85A7-4B96-89B0-6FCED2E1AAFA}" dt="2023-08-14T14:34:08.091" v="24678"/>
          <ac:picMkLst>
            <pc:docMk/>
            <pc:sldMk cId="3775115847" sldId="285"/>
            <ac:picMk id="4" creationId="{C2F8D3BE-8C0B-2968-FEAF-7B68036E15A6}"/>
          </ac:picMkLst>
        </pc:picChg>
        <pc:cxnChg chg="mod">
          <ac:chgData name="Julie Boyer" userId="c9462913-a1b3-4bff-9faa-56ca9f3ac2db" providerId="ADAL" clId="{4B25219B-85A7-4B96-89B0-6FCED2E1AAFA}" dt="2023-08-02T20:42:20.466" v="21653" actId="14100"/>
          <ac:cxnSpMkLst>
            <pc:docMk/>
            <pc:sldMk cId="3775115847" sldId="285"/>
            <ac:cxnSpMk id="8" creationId="{049360BA-DEAB-0A5E-3534-77DE21FF3E3C}"/>
          </ac:cxnSpMkLst>
        </pc:cxnChg>
      </pc:sldChg>
      <pc:sldChg chg="addSp delSp modSp add del mod modNotesTx">
        <pc:chgData name="Julie Boyer" userId="c9462913-a1b3-4bff-9faa-56ca9f3ac2db" providerId="ADAL" clId="{4B25219B-85A7-4B96-89B0-6FCED2E1AAFA}" dt="2023-06-29T16:24:28.031" v="2779" actId="2696"/>
        <pc:sldMkLst>
          <pc:docMk/>
          <pc:sldMk cId="4143929888" sldId="286"/>
        </pc:sldMkLst>
        <pc:spChg chg="mod">
          <ac:chgData name="Julie Boyer" userId="c9462913-a1b3-4bff-9faa-56ca9f3ac2db" providerId="ADAL" clId="{4B25219B-85A7-4B96-89B0-6FCED2E1AAFA}" dt="2023-06-29T15:28:51.413" v="1880" actId="20577"/>
          <ac:spMkLst>
            <pc:docMk/>
            <pc:sldMk cId="4143929888" sldId="286"/>
            <ac:spMk id="6" creationId="{F1BCEF58-C2DB-4CE3-BF82-BD0DC23E6B17}"/>
          </ac:spMkLst>
        </pc:spChg>
        <pc:spChg chg="mod">
          <ac:chgData name="Julie Boyer" userId="c9462913-a1b3-4bff-9faa-56ca9f3ac2db" providerId="ADAL" clId="{4B25219B-85A7-4B96-89B0-6FCED2E1AAFA}" dt="2023-06-29T15:51:07.464" v="2046" actId="20577"/>
          <ac:spMkLst>
            <pc:docMk/>
            <pc:sldMk cId="4143929888" sldId="286"/>
            <ac:spMk id="7" creationId="{A8AC13EA-857E-4E28-85C8-6C366D8A5355}"/>
          </ac:spMkLst>
        </pc:spChg>
        <pc:picChg chg="add del">
          <ac:chgData name="Julie Boyer" userId="c9462913-a1b3-4bff-9faa-56ca9f3ac2db" providerId="ADAL" clId="{4B25219B-85A7-4B96-89B0-6FCED2E1AAFA}" dt="2023-06-29T15:50:00.580" v="1883" actId="478"/>
          <ac:picMkLst>
            <pc:docMk/>
            <pc:sldMk cId="4143929888" sldId="286"/>
            <ac:picMk id="2" creationId="{0C3B5510-D5EE-7CC5-9244-4203F7D3EA85}"/>
          </ac:picMkLst>
        </pc:picChg>
      </pc:sldChg>
      <pc:sldChg chg="addSp delSp modSp add mod modNotesTx">
        <pc:chgData name="Julie Boyer" userId="c9462913-a1b3-4bff-9faa-56ca9f3ac2db" providerId="ADAL" clId="{4B25219B-85A7-4B96-89B0-6FCED2E1AAFA}" dt="2023-08-16T19:48:56.928" v="44344" actId="732"/>
        <pc:sldMkLst>
          <pc:docMk/>
          <pc:sldMk cId="4109279803" sldId="287"/>
        </pc:sldMkLst>
        <pc:spChg chg="add del mod">
          <ac:chgData name="Julie Boyer" userId="c9462913-a1b3-4bff-9faa-56ca9f3ac2db" providerId="ADAL" clId="{4B25219B-85A7-4B96-89B0-6FCED2E1AAFA}" dt="2023-06-29T15:52:01.912" v="2052" actId="478"/>
          <ac:spMkLst>
            <pc:docMk/>
            <pc:sldMk cId="4109279803" sldId="287"/>
            <ac:spMk id="4" creationId="{79B85E1B-93FC-4BAE-844A-468157B8780F}"/>
          </ac:spMkLst>
        </pc:spChg>
        <pc:spChg chg="del">
          <ac:chgData name="Julie Boyer" userId="c9462913-a1b3-4bff-9faa-56ca9f3ac2db" providerId="ADAL" clId="{4B25219B-85A7-4B96-89B0-6FCED2E1AAFA}" dt="2023-06-29T15:51:58.347" v="2051" actId="478"/>
          <ac:spMkLst>
            <pc:docMk/>
            <pc:sldMk cId="4109279803" sldId="287"/>
            <ac:spMk id="6" creationId="{F1BCEF58-C2DB-4CE3-BF82-BD0DC23E6B17}"/>
          </ac:spMkLst>
        </pc:spChg>
        <pc:spChg chg="del">
          <ac:chgData name="Julie Boyer" userId="c9462913-a1b3-4bff-9faa-56ca9f3ac2db" providerId="ADAL" clId="{4B25219B-85A7-4B96-89B0-6FCED2E1AAFA}" dt="2023-06-29T15:51:56.415" v="2050" actId="478"/>
          <ac:spMkLst>
            <pc:docMk/>
            <pc:sldMk cId="4109279803" sldId="287"/>
            <ac:spMk id="7" creationId="{A8AC13EA-857E-4E28-85C8-6C366D8A5355}"/>
          </ac:spMkLst>
        </pc:spChg>
        <pc:spChg chg="add del mod">
          <ac:chgData name="Julie Boyer" userId="c9462913-a1b3-4bff-9faa-56ca9f3ac2db" providerId="ADAL" clId="{4B25219B-85A7-4B96-89B0-6FCED2E1AAFA}" dt="2023-06-29T15:52:03.728" v="2053" actId="478"/>
          <ac:spMkLst>
            <pc:docMk/>
            <pc:sldMk cId="4109279803" sldId="287"/>
            <ac:spMk id="9" creationId="{4216608E-4CC9-8B26-D662-C824FF36D214}"/>
          </ac:spMkLst>
        </pc:spChg>
        <pc:picChg chg="del">
          <ac:chgData name="Julie Boyer" userId="c9462913-a1b3-4bff-9faa-56ca9f3ac2db" providerId="ADAL" clId="{4B25219B-85A7-4B96-89B0-6FCED2E1AAFA}" dt="2023-06-29T15:51:55.483" v="2049" actId="478"/>
          <ac:picMkLst>
            <pc:docMk/>
            <pc:sldMk cId="4109279803" sldId="287"/>
            <ac:picMk id="2" creationId="{0C3B5510-D5EE-7CC5-9244-4203F7D3EA85}"/>
          </ac:picMkLst>
        </pc:picChg>
        <pc:picChg chg="add mod modCrop">
          <ac:chgData name="Julie Boyer" userId="c9462913-a1b3-4bff-9faa-56ca9f3ac2db" providerId="ADAL" clId="{4B25219B-85A7-4B96-89B0-6FCED2E1AAFA}" dt="2023-08-16T19:48:56.928" v="44344" actId="732"/>
          <ac:picMkLst>
            <pc:docMk/>
            <pc:sldMk cId="4109279803" sldId="287"/>
            <ac:picMk id="3" creationId="{D05E399A-4C32-6554-3317-C1BFB74E4DA5}"/>
          </ac:picMkLst>
        </pc:picChg>
        <pc:picChg chg="add del mod">
          <ac:chgData name="Julie Boyer" userId="c9462913-a1b3-4bff-9faa-56ca9f3ac2db" providerId="ADAL" clId="{4B25219B-85A7-4B96-89B0-6FCED2E1AAFA}" dt="2023-06-29T15:52:24.728" v="2058" actId="478"/>
          <ac:picMkLst>
            <pc:docMk/>
            <pc:sldMk cId="4109279803" sldId="287"/>
            <ac:picMk id="11" creationId="{BD636653-788B-5234-3075-0B98FCEBFD9D}"/>
          </ac:picMkLst>
        </pc:picChg>
        <pc:picChg chg="add del mod modCrop">
          <ac:chgData name="Julie Boyer" userId="c9462913-a1b3-4bff-9faa-56ca9f3ac2db" providerId="ADAL" clId="{4B25219B-85A7-4B96-89B0-6FCED2E1AAFA}" dt="2023-08-16T19:47:46.914" v="44342" actId="478"/>
          <ac:picMkLst>
            <pc:docMk/>
            <pc:sldMk cId="4109279803" sldId="287"/>
            <ac:picMk id="13" creationId="{F0D67FA6-B1F4-4320-7BE3-09FA588A16D4}"/>
          </ac:picMkLst>
        </pc:picChg>
        <pc:cxnChg chg="del">
          <ac:chgData name="Julie Boyer" userId="c9462913-a1b3-4bff-9faa-56ca9f3ac2db" providerId="ADAL" clId="{4B25219B-85A7-4B96-89B0-6FCED2E1AAFA}" dt="2023-06-29T15:52:04.795" v="2054" actId="478"/>
          <ac:cxnSpMkLst>
            <pc:docMk/>
            <pc:sldMk cId="4109279803" sldId="287"/>
            <ac:cxnSpMk id="8" creationId="{049360BA-DEAB-0A5E-3534-77DE21FF3E3C}"/>
          </ac:cxnSpMkLst>
        </pc:cxnChg>
      </pc:sldChg>
      <pc:sldChg chg="addSp delSp modSp add del mod ord modNotesTx">
        <pc:chgData name="Julie Boyer" userId="c9462913-a1b3-4bff-9faa-56ca9f3ac2db" providerId="ADAL" clId="{4B25219B-85A7-4B96-89B0-6FCED2E1AAFA}" dt="2023-08-14T20:01:39.293" v="29763" actId="2696"/>
        <pc:sldMkLst>
          <pc:docMk/>
          <pc:sldMk cId="1027269276" sldId="288"/>
        </pc:sldMkLst>
        <pc:spChg chg="add del mod">
          <ac:chgData name="Julie Boyer" userId="c9462913-a1b3-4bff-9faa-56ca9f3ac2db" providerId="ADAL" clId="{4B25219B-85A7-4B96-89B0-6FCED2E1AAFA}" dt="2023-07-24T18:04:25.922" v="18001" actId="478"/>
          <ac:spMkLst>
            <pc:docMk/>
            <pc:sldMk cId="1027269276" sldId="288"/>
            <ac:spMk id="3" creationId="{B0D78970-D6ED-2C9A-4F21-D08F273BE318}"/>
          </ac:spMkLst>
        </pc:spChg>
        <pc:spChg chg="add mod">
          <ac:chgData name="Julie Boyer" userId="c9462913-a1b3-4bff-9faa-56ca9f3ac2db" providerId="ADAL" clId="{4B25219B-85A7-4B96-89B0-6FCED2E1AAFA}" dt="2023-08-14T19:30:38.978" v="27992" actId="20577"/>
          <ac:spMkLst>
            <pc:docMk/>
            <pc:sldMk cId="1027269276" sldId="288"/>
            <ac:spMk id="4" creationId="{4DEC26B7-6241-5D1F-636B-081F79EBC901}"/>
          </ac:spMkLst>
        </pc:spChg>
        <pc:spChg chg="add del mod">
          <ac:chgData name="Julie Boyer" userId="c9462913-a1b3-4bff-9faa-56ca9f3ac2db" providerId="ADAL" clId="{4B25219B-85A7-4B96-89B0-6FCED2E1AAFA}" dt="2023-06-29T16:07:26.142" v="2107" actId="478"/>
          <ac:spMkLst>
            <pc:docMk/>
            <pc:sldMk cId="1027269276" sldId="288"/>
            <ac:spMk id="4" creationId="{9A3A2D1C-7E9F-CB95-7889-F29DF9BE4B44}"/>
          </ac:spMkLst>
        </pc:spChg>
        <pc:spChg chg="add mod">
          <ac:chgData name="Julie Boyer" userId="c9462913-a1b3-4bff-9faa-56ca9f3ac2db" providerId="ADAL" clId="{4B25219B-85A7-4B96-89B0-6FCED2E1AAFA}" dt="2023-07-24T18:04:26.813" v="18002"/>
          <ac:spMkLst>
            <pc:docMk/>
            <pc:sldMk cId="1027269276" sldId="288"/>
            <ac:spMk id="5" creationId="{074838C5-5546-CCE0-8A62-187A51BEAE0E}"/>
          </ac:spMkLst>
        </pc:spChg>
        <pc:spChg chg="del">
          <ac:chgData name="Julie Boyer" userId="c9462913-a1b3-4bff-9faa-56ca9f3ac2db" providerId="ADAL" clId="{4B25219B-85A7-4B96-89B0-6FCED2E1AAFA}" dt="2023-06-29T16:00:31.172" v="2105" actId="478"/>
          <ac:spMkLst>
            <pc:docMk/>
            <pc:sldMk cId="1027269276" sldId="288"/>
            <ac:spMk id="7" creationId="{A8AC13EA-857E-4E28-85C8-6C366D8A5355}"/>
          </ac:spMkLst>
        </pc:spChg>
        <pc:spChg chg="add mod">
          <ac:chgData name="Julie Boyer" userId="c9462913-a1b3-4bff-9faa-56ca9f3ac2db" providerId="ADAL" clId="{4B25219B-85A7-4B96-89B0-6FCED2E1AAFA}" dt="2023-08-14T19:29:54.945" v="27934" actId="14100"/>
          <ac:spMkLst>
            <pc:docMk/>
            <pc:sldMk cId="1027269276" sldId="288"/>
            <ac:spMk id="8" creationId="{1663D432-B38B-D683-34D9-2DB09609D728}"/>
          </ac:spMkLst>
        </pc:spChg>
        <pc:picChg chg="del">
          <ac:chgData name="Julie Boyer" userId="c9462913-a1b3-4bff-9faa-56ca9f3ac2db" providerId="ADAL" clId="{4B25219B-85A7-4B96-89B0-6FCED2E1AAFA}" dt="2023-06-29T16:07:24.278" v="2106" actId="478"/>
          <ac:picMkLst>
            <pc:docMk/>
            <pc:sldMk cId="1027269276" sldId="288"/>
            <ac:picMk id="2" creationId="{0C3B5510-D5EE-7CC5-9244-4203F7D3EA85}"/>
          </ac:picMkLst>
        </pc:picChg>
        <pc:picChg chg="add mod modCrop">
          <ac:chgData name="Julie Boyer" userId="c9462913-a1b3-4bff-9faa-56ca9f3ac2db" providerId="ADAL" clId="{4B25219B-85A7-4B96-89B0-6FCED2E1AAFA}" dt="2023-07-24T18:12:41.514" v="18838" actId="732"/>
          <ac:picMkLst>
            <pc:docMk/>
            <pc:sldMk cId="1027269276" sldId="288"/>
            <ac:picMk id="6" creationId="{0B1AD511-36A8-C415-77B4-6C4C0582CE9D}"/>
          </ac:picMkLst>
        </pc:picChg>
        <pc:cxnChg chg="add mod">
          <ac:chgData name="Julie Boyer" userId="c9462913-a1b3-4bff-9faa-56ca9f3ac2db" providerId="ADAL" clId="{4B25219B-85A7-4B96-89B0-6FCED2E1AAFA}" dt="2023-07-24T18:04:26.813" v="18002"/>
          <ac:cxnSpMkLst>
            <pc:docMk/>
            <pc:sldMk cId="1027269276" sldId="288"/>
            <ac:cxnSpMk id="7" creationId="{E246794D-8FAA-A352-65F3-B67FF4781900}"/>
          </ac:cxnSpMkLst>
        </pc:cxnChg>
      </pc:sldChg>
      <pc:sldChg chg="addSp delSp modSp add del mod modNotesTx">
        <pc:chgData name="Julie Boyer" userId="c9462913-a1b3-4bff-9faa-56ca9f3ac2db" providerId="ADAL" clId="{4B25219B-85A7-4B96-89B0-6FCED2E1AAFA}" dt="2023-08-16T15:29:38.152" v="37840" actId="2696"/>
        <pc:sldMkLst>
          <pc:docMk/>
          <pc:sldMk cId="4228713888" sldId="289"/>
        </pc:sldMkLst>
        <pc:spChg chg="add mod">
          <ac:chgData name="Julie Boyer" userId="c9462913-a1b3-4bff-9faa-56ca9f3ac2db" providerId="ADAL" clId="{4B25219B-85A7-4B96-89B0-6FCED2E1AAFA}" dt="2023-08-02T17:36:46.603" v="21302" actId="20577"/>
          <ac:spMkLst>
            <pc:docMk/>
            <pc:sldMk cId="4228713888" sldId="289"/>
            <ac:spMk id="2" creationId="{373950CC-1696-2523-3FFC-5F28CFD4B013}"/>
          </ac:spMkLst>
        </pc:spChg>
        <pc:spChg chg="add mod">
          <ac:chgData name="Julie Boyer" userId="c9462913-a1b3-4bff-9faa-56ca9f3ac2db" providerId="ADAL" clId="{4B25219B-85A7-4B96-89B0-6FCED2E1AAFA}" dt="2023-07-14T19:25:11.263" v="14102"/>
          <ac:spMkLst>
            <pc:docMk/>
            <pc:sldMk cId="4228713888" sldId="289"/>
            <ac:spMk id="4" creationId="{0BFA44C5-3C5B-B319-7AF7-6C2F98125C37}"/>
          </ac:spMkLst>
        </pc:spChg>
        <pc:picChg chg="add mod modCrop">
          <ac:chgData name="Julie Boyer" userId="c9462913-a1b3-4bff-9faa-56ca9f3ac2db" providerId="ADAL" clId="{4B25219B-85A7-4B96-89B0-6FCED2E1AAFA}" dt="2023-08-14T22:39:37.172" v="34405" actId="14100"/>
          <ac:picMkLst>
            <pc:docMk/>
            <pc:sldMk cId="4228713888" sldId="289"/>
            <ac:picMk id="3" creationId="{D922E621-3DAD-7336-A18D-EFB408C3D3B7}"/>
          </ac:picMkLst>
        </pc:picChg>
        <pc:picChg chg="del">
          <ac:chgData name="Julie Boyer" userId="c9462913-a1b3-4bff-9faa-56ca9f3ac2db" providerId="ADAL" clId="{4B25219B-85A7-4B96-89B0-6FCED2E1AAFA}" dt="2023-06-29T16:08:14.876" v="2114" actId="478"/>
          <ac:picMkLst>
            <pc:docMk/>
            <pc:sldMk cId="4228713888" sldId="289"/>
            <ac:picMk id="6" creationId="{0B1AD511-36A8-C415-77B4-6C4C0582CE9D}"/>
          </ac:picMkLst>
        </pc:picChg>
      </pc:sldChg>
      <pc:sldChg chg="addSp delSp modSp add mod modNotesTx">
        <pc:chgData name="Julie Boyer" userId="c9462913-a1b3-4bff-9faa-56ca9f3ac2db" providerId="ADAL" clId="{4B25219B-85A7-4B96-89B0-6FCED2E1AAFA}" dt="2023-08-16T19:54:53.264" v="44398" actId="732"/>
        <pc:sldMkLst>
          <pc:docMk/>
          <pc:sldMk cId="2000398015" sldId="290"/>
        </pc:sldMkLst>
        <pc:spChg chg="add mod">
          <ac:chgData name="Julie Boyer" userId="c9462913-a1b3-4bff-9faa-56ca9f3ac2db" providerId="ADAL" clId="{4B25219B-85A7-4B96-89B0-6FCED2E1AAFA}" dt="2023-08-16T15:36:58.816" v="37959" actId="14100"/>
          <ac:spMkLst>
            <pc:docMk/>
            <pc:sldMk cId="2000398015" sldId="290"/>
            <ac:spMk id="2" creationId="{E0045917-89D8-62A6-15C1-E5761AB7EDAE}"/>
          </ac:spMkLst>
        </pc:spChg>
        <pc:spChg chg="add mod">
          <ac:chgData name="Julie Boyer" userId="c9462913-a1b3-4bff-9faa-56ca9f3ac2db" providerId="ADAL" clId="{4B25219B-85A7-4B96-89B0-6FCED2E1AAFA}" dt="2023-08-16T15:36:55.095" v="37958"/>
          <ac:spMkLst>
            <pc:docMk/>
            <pc:sldMk cId="2000398015" sldId="290"/>
            <ac:spMk id="3" creationId="{8DA68C8E-EDCE-4B37-EEA2-0B44CE35ADB8}"/>
          </ac:spMkLst>
        </pc:spChg>
        <pc:spChg chg="add del mod">
          <ac:chgData name="Julie Boyer" userId="c9462913-a1b3-4bff-9faa-56ca9f3ac2db" providerId="ADAL" clId="{4B25219B-85A7-4B96-89B0-6FCED2E1AAFA}" dt="2023-08-14T21:27:45.599" v="32545" actId="478"/>
          <ac:spMkLst>
            <pc:docMk/>
            <pc:sldMk cId="2000398015" sldId="290"/>
            <ac:spMk id="6" creationId="{209B1D5A-EB4A-55E5-7175-65DD7CAC369A}"/>
          </ac:spMkLst>
        </pc:spChg>
        <pc:spChg chg="add del mod">
          <ac:chgData name="Julie Boyer" userId="c9462913-a1b3-4bff-9faa-56ca9f3ac2db" providerId="ADAL" clId="{4B25219B-85A7-4B96-89B0-6FCED2E1AAFA}" dt="2023-08-16T18:04:57.516" v="43336" actId="478"/>
          <ac:spMkLst>
            <pc:docMk/>
            <pc:sldMk cId="2000398015" sldId="290"/>
            <ac:spMk id="7" creationId="{304C8A16-9DEB-7171-BE3A-305D3696F182}"/>
          </ac:spMkLst>
        </pc:spChg>
        <pc:spChg chg="add del mod">
          <ac:chgData name="Julie Boyer" userId="c9462913-a1b3-4bff-9faa-56ca9f3ac2db" providerId="ADAL" clId="{4B25219B-85A7-4B96-89B0-6FCED2E1AAFA}" dt="2023-08-16T18:04:59.444" v="43338" actId="478"/>
          <ac:spMkLst>
            <pc:docMk/>
            <pc:sldMk cId="2000398015" sldId="290"/>
            <ac:spMk id="9" creationId="{87240817-1CE3-C2D2-BC60-849FB2EF537C}"/>
          </ac:spMkLst>
        </pc:spChg>
        <pc:spChg chg="add del mod">
          <ac:chgData name="Julie Boyer" userId="c9462913-a1b3-4bff-9faa-56ca9f3ac2db" providerId="ADAL" clId="{4B25219B-85A7-4B96-89B0-6FCED2E1AAFA}" dt="2023-08-14T21:27:54.378" v="32548" actId="478"/>
          <ac:spMkLst>
            <pc:docMk/>
            <pc:sldMk cId="2000398015" sldId="290"/>
            <ac:spMk id="11" creationId="{D0824BEE-D3AC-7871-CE5C-74F8444C6F76}"/>
          </ac:spMkLst>
        </pc:spChg>
        <pc:picChg chg="add del mod">
          <ac:chgData name="Julie Boyer" userId="c9462913-a1b3-4bff-9faa-56ca9f3ac2db" providerId="ADAL" clId="{4B25219B-85A7-4B96-89B0-6FCED2E1AAFA}" dt="2023-08-14T21:22:23.490" v="31993" actId="478"/>
          <ac:picMkLst>
            <pc:docMk/>
            <pc:sldMk cId="2000398015" sldId="290"/>
            <ac:picMk id="3" creationId="{13C3F848-C0BD-C928-84F1-5DD26501ED0B}"/>
          </ac:picMkLst>
        </pc:picChg>
        <pc:picChg chg="del">
          <ac:chgData name="Julie Boyer" userId="c9462913-a1b3-4bff-9faa-56ca9f3ac2db" providerId="ADAL" clId="{4B25219B-85A7-4B96-89B0-6FCED2E1AAFA}" dt="2023-06-29T16:09:26.679" v="2126" actId="478"/>
          <ac:picMkLst>
            <pc:docMk/>
            <pc:sldMk cId="2000398015" sldId="290"/>
            <ac:picMk id="3" creationId="{D922E621-3DAD-7336-A18D-EFB408C3D3B7}"/>
          </ac:picMkLst>
        </pc:picChg>
        <pc:picChg chg="add del mod">
          <ac:chgData name="Julie Boyer" userId="c9462913-a1b3-4bff-9faa-56ca9f3ac2db" providerId="ADAL" clId="{4B25219B-85A7-4B96-89B0-6FCED2E1AAFA}" dt="2023-08-16T19:54:35.521" v="44394" actId="478"/>
          <ac:picMkLst>
            <pc:docMk/>
            <pc:sldMk cId="2000398015" sldId="290"/>
            <ac:picMk id="4" creationId="{46CCCA84-6519-1D05-BEB5-207F92B3816E}"/>
          </ac:picMkLst>
        </pc:picChg>
        <pc:picChg chg="add del mod">
          <ac:chgData name="Julie Boyer" userId="c9462913-a1b3-4bff-9faa-56ca9f3ac2db" providerId="ADAL" clId="{4B25219B-85A7-4B96-89B0-6FCED2E1AAFA}" dt="2023-08-14T21:30:38.983" v="32634" actId="478"/>
          <ac:picMkLst>
            <pc:docMk/>
            <pc:sldMk cId="2000398015" sldId="290"/>
            <ac:picMk id="5" creationId="{6D2F70B9-489D-4BD2-0C44-0A4E0DA1B971}"/>
          </ac:picMkLst>
        </pc:picChg>
        <pc:picChg chg="add del mod modCrop">
          <ac:chgData name="Julie Boyer" userId="c9462913-a1b3-4bff-9faa-56ca9f3ac2db" providerId="ADAL" clId="{4B25219B-85A7-4B96-89B0-6FCED2E1AAFA}" dt="2023-07-13T16:05:10.552" v="11593" actId="478"/>
          <ac:picMkLst>
            <pc:docMk/>
            <pc:sldMk cId="2000398015" sldId="290"/>
            <ac:picMk id="5" creationId="{E5C987E9-6F61-DB19-3C00-916F38E512DC}"/>
          </ac:picMkLst>
        </pc:picChg>
        <pc:picChg chg="add del mod">
          <ac:chgData name="Julie Boyer" userId="c9462913-a1b3-4bff-9faa-56ca9f3ac2db" providerId="ADAL" clId="{4B25219B-85A7-4B96-89B0-6FCED2E1AAFA}" dt="2023-08-16T18:05:00.234" v="43339" actId="478"/>
          <ac:picMkLst>
            <pc:docMk/>
            <pc:sldMk cId="2000398015" sldId="290"/>
            <ac:picMk id="8" creationId="{5B82D7C9-D8C8-F479-A72B-A9CF559FC3B2}"/>
          </ac:picMkLst>
        </pc:picChg>
        <pc:picChg chg="add mod ord modCrop">
          <ac:chgData name="Julie Boyer" userId="c9462913-a1b3-4bff-9faa-56ca9f3ac2db" providerId="ADAL" clId="{4B25219B-85A7-4B96-89B0-6FCED2E1AAFA}" dt="2023-08-16T19:54:53.264" v="44398" actId="732"/>
          <ac:picMkLst>
            <pc:docMk/>
            <pc:sldMk cId="2000398015" sldId="290"/>
            <ac:picMk id="11" creationId="{56687D1A-2AD8-5605-7DD6-A970641D8FA9}"/>
          </ac:picMkLst>
        </pc:picChg>
        <pc:picChg chg="add del mod modCrop">
          <ac:chgData name="Julie Boyer" userId="c9462913-a1b3-4bff-9faa-56ca9f3ac2db" providerId="ADAL" clId="{4B25219B-85A7-4B96-89B0-6FCED2E1AAFA}" dt="2023-08-16T18:04:58.250" v="43337" actId="478"/>
          <ac:picMkLst>
            <pc:docMk/>
            <pc:sldMk cId="2000398015" sldId="290"/>
            <ac:picMk id="12" creationId="{F1B095CB-56E9-81D1-C61E-1E90418E86B1}"/>
          </ac:picMkLst>
        </pc:picChg>
        <pc:cxnChg chg="add del mod">
          <ac:chgData name="Julie Boyer" userId="c9462913-a1b3-4bff-9faa-56ca9f3ac2db" providerId="ADAL" clId="{4B25219B-85A7-4B96-89B0-6FCED2E1AAFA}" dt="2023-08-16T15:52:43.427" v="38678" actId="478"/>
          <ac:cxnSpMkLst>
            <pc:docMk/>
            <pc:sldMk cId="2000398015" sldId="290"/>
            <ac:cxnSpMk id="5" creationId="{6E826767-AB9A-CE15-C147-A1414A118912}"/>
          </ac:cxnSpMkLst>
        </pc:cxnChg>
        <pc:cxnChg chg="add mod">
          <ac:chgData name="Julie Boyer" userId="c9462913-a1b3-4bff-9faa-56ca9f3ac2db" providerId="ADAL" clId="{4B25219B-85A7-4B96-89B0-6FCED2E1AAFA}" dt="2023-08-16T15:52:43.757" v="38679"/>
          <ac:cxnSpMkLst>
            <pc:docMk/>
            <pc:sldMk cId="2000398015" sldId="290"/>
            <ac:cxnSpMk id="6" creationId="{9DD66F9D-50E7-665F-D793-E91F251273C4}"/>
          </ac:cxnSpMkLst>
        </pc:cxnChg>
      </pc:sldChg>
      <pc:sldChg chg="addSp delSp modSp add mod modNotesTx">
        <pc:chgData name="Julie Boyer" userId="c9462913-a1b3-4bff-9faa-56ca9f3ac2db" providerId="ADAL" clId="{4B25219B-85A7-4B96-89B0-6FCED2E1AAFA}" dt="2023-08-16T20:11:02.727" v="44550" actId="20577"/>
        <pc:sldMkLst>
          <pc:docMk/>
          <pc:sldMk cId="3775675045" sldId="291"/>
        </pc:sldMkLst>
        <pc:spChg chg="add mod">
          <ac:chgData name="Julie Boyer" userId="c9462913-a1b3-4bff-9faa-56ca9f3ac2db" providerId="ADAL" clId="{4B25219B-85A7-4B96-89B0-6FCED2E1AAFA}" dt="2023-08-16T15:53:23.475" v="38682"/>
          <ac:spMkLst>
            <pc:docMk/>
            <pc:sldMk cId="3775675045" sldId="291"/>
            <ac:spMk id="2" creationId="{D9AB98F9-B1DC-B5E0-A731-7673439D222B}"/>
          </ac:spMkLst>
        </pc:spChg>
        <pc:spChg chg="add del">
          <ac:chgData name="Julie Boyer" userId="c9462913-a1b3-4bff-9faa-56ca9f3ac2db" providerId="ADAL" clId="{4B25219B-85A7-4B96-89B0-6FCED2E1AAFA}" dt="2023-08-14T20:54:31.415" v="31293" actId="22"/>
          <ac:spMkLst>
            <pc:docMk/>
            <pc:sldMk cId="3775675045" sldId="291"/>
            <ac:spMk id="4" creationId="{3BA7DFD0-35DD-75C3-2288-E51D4DA36F7C}"/>
          </ac:spMkLst>
        </pc:spChg>
        <pc:spChg chg="add mod">
          <ac:chgData name="Julie Boyer" userId="c9462913-a1b3-4bff-9faa-56ca9f3ac2db" providerId="ADAL" clId="{4B25219B-85A7-4B96-89B0-6FCED2E1AAFA}" dt="2023-08-16T20:11:02.727" v="44550" actId="20577"/>
          <ac:spMkLst>
            <pc:docMk/>
            <pc:sldMk cId="3775675045" sldId="291"/>
            <ac:spMk id="5" creationId="{E9FED62F-0280-3890-1CE9-CDFBB2D92D0F}"/>
          </ac:spMkLst>
        </pc:spChg>
        <pc:picChg chg="add del mod">
          <ac:chgData name="Julie Boyer" userId="c9462913-a1b3-4bff-9faa-56ca9f3ac2db" providerId="ADAL" clId="{4B25219B-85A7-4B96-89B0-6FCED2E1AAFA}" dt="2023-08-16T19:55:30.712" v="44402" actId="478"/>
          <ac:picMkLst>
            <pc:docMk/>
            <pc:sldMk cId="3775675045" sldId="291"/>
            <ac:picMk id="3" creationId="{6CA22A83-E1EB-FDCB-6964-938E18C53ACA}"/>
          </ac:picMkLst>
        </pc:picChg>
        <pc:picChg chg="del">
          <ac:chgData name="Julie Boyer" userId="c9462913-a1b3-4bff-9faa-56ca9f3ac2db" providerId="ADAL" clId="{4B25219B-85A7-4B96-89B0-6FCED2E1AAFA}" dt="2023-06-29T16:09:59.952" v="2136" actId="478"/>
          <ac:picMkLst>
            <pc:docMk/>
            <pc:sldMk cId="3775675045" sldId="291"/>
            <ac:picMk id="4" creationId="{46CCCA84-6519-1D05-BEB5-207F92B3816E}"/>
          </ac:picMkLst>
        </pc:picChg>
        <pc:picChg chg="add mod ord modCrop">
          <ac:chgData name="Julie Boyer" userId="c9462913-a1b3-4bff-9faa-56ca9f3ac2db" providerId="ADAL" clId="{4B25219B-85A7-4B96-89B0-6FCED2E1AAFA}" dt="2023-08-16T19:55:49.696" v="44405" actId="732"/>
          <ac:picMkLst>
            <pc:docMk/>
            <pc:sldMk cId="3775675045" sldId="291"/>
            <ac:picMk id="7" creationId="{3DD88E1A-D295-B7EE-F6C9-F85C281BEA1B}"/>
          </ac:picMkLst>
        </pc:picChg>
        <pc:cxnChg chg="add mod">
          <ac:chgData name="Julie Boyer" userId="c9462913-a1b3-4bff-9faa-56ca9f3ac2db" providerId="ADAL" clId="{4B25219B-85A7-4B96-89B0-6FCED2E1AAFA}" dt="2023-08-16T15:53:23.475" v="38682"/>
          <ac:cxnSpMkLst>
            <pc:docMk/>
            <pc:sldMk cId="3775675045" sldId="291"/>
            <ac:cxnSpMk id="4" creationId="{B54FB9A0-EB45-41D2-301A-36611AB7E3AF}"/>
          </ac:cxnSpMkLst>
        </pc:cxnChg>
      </pc:sldChg>
      <pc:sldChg chg="add del">
        <pc:chgData name="Julie Boyer" userId="c9462913-a1b3-4bff-9faa-56ca9f3ac2db" providerId="ADAL" clId="{4B25219B-85A7-4B96-89B0-6FCED2E1AAFA}" dt="2023-07-13T15:21:16.347" v="7933" actId="2696"/>
        <pc:sldMkLst>
          <pc:docMk/>
          <pc:sldMk cId="4129638594" sldId="292"/>
        </pc:sldMkLst>
      </pc:sldChg>
      <pc:sldChg chg="addSp delSp modSp add del mod modNotesTx">
        <pc:chgData name="Julie Boyer" userId="c9462913-a1b3-4bff-9faa-56ca9f3ac2db" providerId="ADAL" clId="{4B25219B-85A7-4B96-89B0-6FCED2E1AAFA}" dt="2023-08-16T19:57:05.480" v="44422" actId="171"/>
        <pc:sldMkLst>
          <pc:docMk/>
          <pc:sldMk cId="333326758" sldId="293"/>
        </pc:sldMkLst>
        <pc:spChg chg="add mod">
          <ac:chgData name="Julie Boyer" userId="c9462913-a1b3-4bff-9faa-56ca9f3ac2db" providerId="ADAL" clId="{4B25219B-85A7-4B96-89B0-6FCED2E1AAFA}" dt="2023-08-16T15:53:28.649" v="38683"/>
          <ac:spMkLst>
            <pc:docMk/>
            <pc:sldMk cId="333326758" sldId="293"/>
            <ac:spMk id="2" creationId="{EBE4FE1F-D610-86A6-A411-CC44E4817F3B}"/>
          </ac:spMkLst>
        </pc:spChg>
        <pc:spChg chg="add mod">
          <ac:chgData name="Julie Boyer" userId="c9462913-a1b3-4bff-9faa-56ca9f3ac2db" providerId="ADAL" clId="{4B25219B-85A7-4B96-89B0-6FCED2E1AAFA}" dt="2023-08-16T16:13:09.070" v="40332" actId="20577"/>
          <ac:spMkLst>
            <pc:docMk/>
            <pc:sldMk cId="333326758" sldId="293"/>
            <ac:spMk id="5" creationId="{0C07102A-DC02-2150-243A-994050C3CA25}"/>
          </ac:spMkLst>
        </pc:spChg>
        <pc:spChg chg="add del mod">
          <ac:chgData name="Julie Boyer" userId="c9462913-a1b3-4bff-9faa-56ca9f3ac2db" providerId="ADAL" clId="{4B25219B-85A7-4B96-89B0-6FCED2E1AAFA}" dt="2023-08-16T16:04:14.165" v="39679" actId="478"/>
          <ac:spMkLst>
            <pc:docMk/>
            <pc:sldMk cId="333326758" sldId="293"/>
            <ac:spMk id="7" creationId="{12DB0748-2FA0-C729-4BE7-4375BA31EE25}"/>
          </ac:spMkLst>
        </pc:spChg>
        <pc:picChg chg="del">
          <ac:chgData name="Julie Boyer" userId="c9462913-a1b3-4bff-9faa-56ca9f3ac2db" providerId="ADAL" clId="{4B25219B-85A7-4B96-89B0-6FCED2E1AAFA}" dt="2023-06-29T16:10:35.070" v="2144" actId="478"/>
          <ac:picMkLst>
            <pc:docMk/>
            <pc:sldMk cId="333326758" sldId="293"/>
            <ac:picMk id="3" creationId="{6CA22A83-E1EB-FDCB-6964-938E18C53ACA}"/>
          </ac:picMkLst>
        </pc:picChg>
        <pc:picChg chg="add del mod modCrop">
          <ac:chgData name="Julie Boyer" userId="c9462913-a1b3-4bff-9faa-56ca9f3ac2db" providerId="ADAL" clId="{4B25219B-85A7-4B96-89B0-6FCED2E1AAFA}" dt="2023-08-16T19:56:43.809" v="44417" actId="478"/>
          <ac:picMkLst>
            <pc:docMk/>
            <pc:sldMk cId="333326758" sldId="293"/>
            <ac:picMk id="4" creationId="{14981B5A-873F-4765-8625-EEE3C5221A4D}"/>
          </ac:picMkLst>
        </pc:picChg>
        <pc:picChg chg="add del mod">
          <ac:chgData name="Julie Boyer" userId="c9462913-a1b3-4bff-9faa-56ca9f3ac2db" providerId="ADAL" clId="{4B25219B-85A7-4B96-89B0-6FCED2E1AAFA}" dt="2023-08-16T16:04:15.661" v="39680" actId="478"/>
          <ac:picMkLst>
            <pc:docMk/>
            <pc:sldMk cId="333326758" sldId="293"/>
            <ac:picMk id="6" creationId="{B9BE50B7-BE3C-FEC5-177A-C147B0139E42}"/>
          </ac:picMkLst>
        </pc:picChg>
        <pc:picChg chg="add mod ord modCrop">
          <ac:chgData name="Julie Boyer" userId="c9462913-a1b3-4bff-9faa-56ca9f3ac2db" providerId="ADAL" clId="{4B25219B-85A7-4B96-89B0-6FCED2E1AAFA}" dt="2023-08-16T19:57:05.480" v="44422" actId="171"/>
          <ac:picMkLst>
            <pc:docMk/>
            <pc:sldMk cId="333326758" sldId="293"/>
            <ac:picMk id="9" creationId="{9529E551-B713-9A8D-3094-18646A55970E}"/>
          </ac:picMkLst>
        </pc:picChg>
        <pc:cxnChg chg="add mod">
          <ac:chgData name="Julie Boyer" userId="c9462913-a1b3-4bff-9faa-56ca9f3ac2db" providerId="ADAL" clId="{4B25219B-85A7-4B96-89B0-6FCED2E1AAFA}" dt="2023-08-16T15:53:28.649" v="38683"/>
          <ac:cxnSpMkLst>
            <pc:docMk/>
            <pc:sldMk cId="333326758" sldId="293"/>
            <ac:cxnSpMk id="3" creationId="{D5053A3B-8628-5845-EAE2-A7D2FEC74C52}"/>
          </ac:cxnSpMkLst>
        </pc:cxnChg>
      </pc:sldChg>
      <pc:sldChg chg="addSp delSp modSp new del mod ord modAnim modShow modNotesTx">
        <pc:chgData name="Julie Boyer" userId="c9462913-a1b3-4bff-9faa-56ca9f3ac2db" providerId="ADAL" clId="{4B25219B-85A7-4B96-89B0-6FCED2E1AAFA}" dt="2023-08-16T15:28:31.113" v="37836" actId="2696"/>
        <pc:sldMkLst>
          <pc:docMk/>
          <pc:sldMk cId="612701508" sldId="294"/>
        </pc:sldMkLst>
        <pc:spChg chg="del">
          <ac:chgData name="Julie Boyer" userId="c9462913-a1b3-4bff-9faa-56ca9f3ac2db" providerId="ADAL" clId="{4B25219B-85A7-4B96-89B0-6FCED2E1AAFA}" dt="2023-07-04T16:06:09.247" v="2791" actId="478"/>
          <ac:spMkLst>
            <pc:docMk/>
            <pc:sldMk cId="612701508" sldId="294"/>
            <ac:spMk id="2" creationId="{3DBABBED-4B5E-3C98-7FAE-74FC4E372540}"/>
          </ac:spMkLst>
        </pc:spChg>
        <pc:spChg chg="del">
          <ac:chgData name="Julie Boyer" userId="c9462913-a1b3-4bff-9faa-56ca9f3ac2db" providerId="ADAL" clId="{4B25219B-85A7-4B96-89B0-6FCED2E1AAFA}" dt="2023-07-04T16:06:21.576" v="2795" actId="478"/>
          <ac:spMkLst>
            <pc:docMk/>
            <pc:sldMk cId="612701508" sldId="294"/>
            <ac:spMk id="3" creationId="{55A0C116-99DA-6036-B20B-AAB587559892}"/>
          </ac:spMkLst>
        </pc:spChg>
        <pc:spChg chg="add mod">
          <ac:chgData name="Julie Boyer" userId="c9462913-a1b3-4bff-9faa-56ca9f3ac2db" providerId="ADAL" clId="{4B25219B-85A7-4B96-89B0-6FCED2E1AAFA}" dt="2023-08-14T21:07:39.610" v="31667" actId="20577"/>
          <ac:spMkLst>
            <pc:docMk/>
            <pc:sldMk cId="612701508" sldId="294"/>
            <ac:spMk id="4" creationId="{167DD89A-82EC-67F8-8602-7DBB6EF4C602}"/>
          </ac:spMkLst>
        </pc:spChg>
        <pc:picChg chg="add del mod">
          <ac:chgData name="Julie Boyer" userId="c9462913-a1b3-4bff-9faa-56ca9f3ac2db" providerId="ADAL" clId="{4B25219B-85A7-4B96-89B0-6FCED2E1AAFA}" dt="2023-08-14T21:31:22.470" v="32646" actId="478"/>
          <ac:picMkLst>
            <pc:docMk/>
            <pc:sldMk cId="612701508" sldId="294"/>
            <ac:picMk id="2" creationId="{42E8D1A3-7360-703D-F650-B8AE376855A0}"/>
          </ac:picMkLst>
        </pc:picChg>
        <pc:picChg chg="add mod">
          <ac:chgData name="Julie Boyer" userId="c9462913-a1b3-4bff-9faa-56ca9f3ac2db" providerId="ADAL" clId="{4B25219B-85A7-4B96-89B0-6FCED2E1AAFA}" dt="2023-08-14T21:31:22.774" v="32647"/>
          <ac:picMkLst>
            <pc:docMk/>
            <pc:sldMk cId="612701508" sldId="294"/>
            <ac:picMk id="3" creationId="{F90E9978-DFD1-EBE7-BC7D-5E6162B9E645}"/>
          </ac:picMkLst>
        </pc:picChg>
        <pc:picChg chg="add mod">
          <ac:chgData name="Julie Boyer" userId="c9462913-a1b3-4bff-9faa-56ca9f3ac2db" providerId="ADAL" clId="{4B25219B-85A7-4B96-89B0-6FCED2E1AAFA}" dt="2023-07-04T16:07:28.557" v="2800" actId="1076"/>
          <ac:picMkLst>
            <pc:docMk/>
            <pc:sldMk cId="612701508" sldId="294"/>
            <ac:picMk id="1026" creationId="{060C059F-F6F9-C065-35ED-E81D9F9E58CD}"/>
          </ac:picMkLst>
        </pc:picChg>
        <pc:cxnChg chg="add mod">
          <ac:chgData name="Julie Boyer" userId="c9462913-a1b3-4bff-9faa-56ca9f3ac2db" providerId="ADAL" clId="{4B25219B-85A7-4B96-89B0-6FCED2E1AAFA}" dt="2023-08-14T21:07:54.063" v="31668" actId="1076"/>
          <ac:cxnSpMkLst>
            <pc:docMk/>
            <pc:sldMk cId="612701508" sldId="294"/>
            <ac:cxnSpMk id="5" creationId="{3CDC8031-7430-9F3C-7D5E-86ACD837AE64}"/>
          </ac:cxnSpMkLst>
        </pc:cxnChg>
      </pc:sldChg>
      <pc:sldChg chg="addSp delSp modSp add del mod ord addAnim delAnim modAnim modNotesTx">
        <pc:chgData name="Julie Boyer" userId="c9462913-a1b3-4bff-9faa-56ca9f3ac2db" providerId="ADAL" clId="{4B25219B-85A7-4B96-89B0-6FCED2E1AAFA}" dt="2023-08-14T22:06:25.944" v="34314" actId="2696"/>
        <pc:sldMkLst>
          <pc:docMk/>
          <pc:sldMk cId="3039648349" sldId="295"/>
        </pc:sldMkLst>
        <pc:spChg chg="add del mod">
          <ac:chgData name="Julie Boyer" userId="c9462913-a1b3-4bff-9faa-56ca9f3ac2db" providerId="ADAL" clId="{4B25219B-85A7-4B96-89B0-6FCED2E1AAFA}" dt="2023-07-07T19:24:07.824" v="4981" actId="478"/>
          <ac:spMkLst>
            <pc:docMk/>
            <pc:sldMk cId="3039648349" sldId="295"/>
            <ac:spMk id="2" creationId="{D4E9EEB7-E000-7110-0BA6-01E0563B8A80}"/>
          </ac:spMkLst>
        </pc:spChg>
        <pc:spChg chg="add del mod">
          <ac:chgData name="Julie Boyer" userId="c9462913-a1b3-4bff-9faa-56ca9f3ac2db" providerId="ADAL" clId="{4B25219B-85A7-4B96-89B0-6FCED2E1AAFA}" dt="2023-07-13T15:58:18.763" v="11458" actId="478"/>
          <ac:spMkLst>
            <pc:docMk/>
            <pc:sldMk cId="3039648349" sldId="295"/>
            <ac:spMk id="4" creationId="{167DD89A-82EC-67F8-8602-7DBB6EF4C602}"/>
          </ac:spMkLst>
        </pc:spChg>
        <pc:spChg chg="add del mod">
          <ac:chgData name="Julie Boyer" userId="c9462913-a1b3-4bff-9faa-56ca9f3ac2db" providerId="ADAL" clId="{4B25219B-85A7-4B96-89B0-6FCED2E1AAFA}" dt="2023-07-13T15:58:22.108" v="11460" actId="478"/>
          <ac:spMkLst>
            <pc:docMk/>
            <pc:sldMk cId="3039648349" sldId="295"/>
            <ac:spMk id="7" creationId="{12ACD34E-21DB-0F34-E4AA-A53B818F060C}"/>
          </ac:spMkLst>
        </pc:spChg>
        <pc:spChg chg="add del mod">
          <ac:chgData name="Julie Boyer" userId="c9462913-a1b3-4bff-9faa-56ca9f3ac2db" providerId="ADAL" clId="{4B25219B-85A7-4B96-89B0-6FCED2E1AAFA}" dt="2023-07-13T15:58:20.454" v="11459" actId="478"/>
          <ac:spMkLst>
            <pc:docMk/>
            <pc:sldMk cId="3039648349" sldId="295"/>
            <ac:spMk id="8" creationId="{A2FE712B-0A9B-C54F-FC93-91F5FD487134}"/>
          </ac:spMkLst>
        </pc:spChg>
        <pc:spChg chg="add del mod">
          <ac:chgData name="Julie Boyer" userId="c9462913-a1b3-4bff-9faa-56ca9f3ac2db" providerId="ADAL" clId="{4B25219B-85A7-4B96-89B0-6FCED2E1AAFA}" dt="2023-07-07T19:24:09.435" v="4984" actId="478"/>
          <ac:spMkLst>
            <pc:docMk/>
            <pc:sldMk cId="3039648349" sldId="295"/>
            <ac:spMk id="9" creationId="{63F70A4E-E17F-6CBD-AE43-D295AA5FA99A}"/>
          </ac:spMkLst>
        </pc:spChg>
        <pc:spChg chg="add del mod">
          <ac:chgData name="Julie Boyer" userId="c9462913-a1b3-4bff-9faa-56ca9f3ac2db" providerId="ADAL" clId="{4B25219B-85A7-4B96-89B0-6FCED2E1AAFA}" dt="2023-07-13T15:59:13.629" v="11475"/>
          <ac:spMkLst>
            <pc:docMk/>
            <pc:sldMk cId="3039648349" sldId="295"/>
            <ac:spMk id="9" creationId="{793C573B-37DC-E1EE-3D73-E7E48409D759}"/>
          </ac:spMkLst>
        </pc:spChg>
        <pc:spChg chg="add del mod">
          <ac:chgData name="Julie Boyer" userId="c9462913-a1b3-4bff-9faa-56ca9f3ac2db" providerId="ADAL" clId="{4B25219B-85A7-4B96-89B0-6FCED2E1AAFA}" dt="2023-07-07T19:24:07.824" v="4981" actId="478"/>
          <ac:spMkLst>
            <pc:docMk/>
            <pc:sldMk cId="3039648349" sldId="295"/>
            <ac:spMk id="11" creationId="{96F527B4-9398-E572-1EC7-9FFCD5EFCB8A}"/>
          </ac:spMkLst>
        </pc:spChg>
        <pc:spChg chg="add del mod">
          <ac:chgData name="Julie Boyer" userId="c9462913-a1b3-4bff-9faa-56ca9f3ac2db" providerId="ADAL" clId="{4B25219B-85A7-4B96-89B0-6FCED2E1AAFA}" dt="2023-07-13T15:59:13.190" v="11474" actId="478"/>
          <ac:spMkLst>
            <pc:docMk/>
            <pc:sldMk cId="3039648349" sldId="295"/>
            <ac:spMk id="11" creationId="{EE888918-BDD5-9002-D4DC-9E3C52ABB607}"/>
          </ac:spMkLst>
        </pc:spChg>
        <pc:spChg chg="add del mod">
          <ac:chgData name="Julie Boyer" userId="c9462913-a1b3-4bff-9faa-56ca9f3ac2db" providerId="ADAL" clId="{4B25219B-85A7-4B96-89B0-6FCED2E1AAFA}" dt="2023-07-13T15:59:12.840" v="11473"/>
          <ac:spMkLst>
            <pc:docMk/>
            <pc:sldMk cId="3039648349" sldId="295"/>
            <ac:spMk id="12" creationId="{B6431FCF-9352-82BB-DBCB-8D21F58838BE}"/>
          </ac:spMkLst>
        </pc:spChg>
        <pc:spChg chg="add del mod ord">
          <ac:chgData name="Julie Boyer" userId="c9462913-a1b3-4bff-9faa-56ca9f3ac2db" providerId="ADAL" clId="{4B25219B-85A7-4B96-89B0-6FCED2E1AAFA}" dt="2023-07-13T15:59:20.120" v="11478" actId="478"/>
          <ac:spMkLst>
            <pc:docMk/>
            <pc:sldMk cId="3039648349" sldId="295"/>
            <ac:spMk id="13" creationId="{E51BD1D6-0A45-4564-D617-933947A93A3C}"/>
          </ac:spMkLst>
        </pc:spChg>
        <pc:spChg chg="add del mod">
          <ac:chgData name="Julie Boyer" userId="c9462913-a1b3-4bff-9faa-56ca9f3ac2db" providerId="ADAL" clId="{4B25219B-85A7-4B96-89B0-6FCED2E1AAFA}" dt="2023-07-07T19:27:55.748" v="5119" actId="767"/>
          <ac:spMkLst>
            <pc:docMk/>
            <pc:sldMk cId="3039648349" sldId="295"/>
            <ac:spMk id="14" creationId="{4EFC06B4-BB6D-D030-1C31-90E3FE6E73D5}"/>
          </ac:spMkLst>
        </pc:spChg>
        <pc:spChg chg="add mod">
          <ac:chgData name="Julie Boyer" userId="c9462913-a1b3-4bff-9faa-56ca9f3ac2db" providerId="ADAL" clId="{4B25219B-85A7-4B96-89B0-6FCED2E1AAFA}" dt="2023-07-13T16:01:16.573" v="11583" actId="20577"/>
          <ac:spMkLst>
            <pc:docMk/>
            <pc:sldMk cId="3039648349" sldId="295"/>
            <ac:spMk id="14" creationId="{FB514447-B76A-F11C-F329-469F8AB1142C}"/>
          </ac:spMkLst>
        </pc:spChg>
        <pc:spChg chg="add del">
          <ac:chgData name="Julie Boyer" userId="c9462913-a1b3-4bff-9faa-56ca9f3ac2db" providerId="ADAL" clId="{4B25219B-85A7-4B96-89B0-6FCED2E1AAFA}" dt="2023-07-13T16:00:15.968" v="11532" actId="22"/>
          <ac:spMkLst>
            <pc:docMk/>
            <pc:sldMk cId="3039648349" sldId="295"/>
            <ac:spMk id="16" creationId="{5CCB94E0-A5A5-16BA-4440-E3B4A2E3661B}"/>
          </ac:spMkLst>
        </pc:spChg>
        <pc:picChg chg="add mod">
          <ac:chgData name="Julie Boyer" userId="c9462913-a1b3-4bff-9faa-56ca9f3ac2db" providerId="ADAL" clId="{4B25219B-85A7-4B96-89B0-6FCED2E1AAFA}" dt="2023-07-13T16:05:14.874" v="11594" actId="1076"/>
          <ac:picMkLst>
            <pc:docMk/>
            <pc:sldMk cId="3039648349" sldId="295"/>
            <ac:picMk id="17" creationId="{733DDD73-C0E8-6A60-82CB-965798C2DC30}"/>
          </ac:picMkLst>
        </pc:picChg>
        <pc:picChg chg="del">
          <ac:chgData name="Julie Boyer" userId="c9462913-a1b3-4bff-9faa-56ca9f3ac2db" providerId="ADAL" clId="{4B25219B-85A7-4B96-89B0-6FCED2E1AAFA}" dt="2023-07-07T18:32:37.651" v="3272" actId="478"/>
          <ac:picMkLst>
            <pc:docMk/>
            <pc:sldMk cId="3039648349" sldId="295"/>
            <ac:picMk id="1026" creationId="{060C059F-F6F9-C065-35ED-E81D9F9E58CD}"/>
          </ac:picMkLst>
        </pc:picChg>
        <pc:cxnChg chg="add del mod">
          <ac:chgData name="Julie Boyer" userId="c9462913-a1b3-4bff-9faa-56ca9f3ac2db" providerId="ADAL" clId="{4B25219B-85A7-4B96-89B0-6FCED2E1AAFA}" dt="2023-07-07T19:24:06.981" v="4979" actId="478"/>
          <ac:cxnSpMkLst>
            <pc:docMk/>
            <pc:sldMk cId="3039648349" sldId="295"/>
            <ac:cxnSpMk id="3" creationId="{BCC9949A-F371-E2F5-9654-FF8CC2C57902}"/>
          </ac:cxnSpMkLst>
        </pc:cxnChg>
        <pc:cxnChg chg="add del mod">
          <ac:chgData name="Julie Boyer" userId="c9462913-a1b3-4bff-9faa-56ca9f3ac2db" providerId="ADAL" clId="{4B25219B-85A7-4B96-89B0-6FCED2E1AAFA}" dt="2023-07-13T15:58:23.301" v="11461" actId="478"/>
          <ac:cxnSpMkLst>
            <pc:docMk/>
            <pc:sldMk cId="3039648349" sldId="295"/>
            <ac:cxnSpMk id="5" creationId="{3CDC8031-7430-9F3C-7D5E-86ACD837AE64}"/>
          </ac:cxnSpMkLst>
        </pc:cxnChg>
      </pc:sldChg>
      <pc:sldChg chg="addSp delSp modSp add mod ord delAnim modNotesTx">
        <pc:chgData name="Julie Boyer" userId="c9462913-a1b3-4bff-9faa-56ca9f3ac2db" providerId="ADAL" clId="{4B25219B-85A7-4B96-89B0-6FCED2E1AAFA}" dt="2023-08-16T19:20:32.019" v="43661" actId="1076"/>
        <pc:sldMkLst>
          <pc:docMk/>
          <pc:sldMk cId="1422936163" sldId="296"/>
        </pc:sldMkLst>
        <pc:spChg chg="del">
          <ac:chgData name="Julie Boyer" userId="c9462913-a1b3-4bff-9faa-56ca9f3ac2db" providerId="ADAL" clId="{4B25219B-85A7-4B96-89B0-6FCED2E1AAFA}" dt="2023-07-07T19:25:03.951" v="5006" actId="478"/>
          <ac:spMkLst>
            <pc:docMk/>
            <pc:sldMk cId="1422936163" sldId="296"/>
            <ac:spMk id="2" creationId="{D4E9EEB7-E000-7110-0BA6-01E0563B8A80}"/>
          </ac:spMkLst>
        </pc:spChg>
        <pc:spChg chg="del">
          <ac:chgData name="Julie Boyer" userId="c9462913-a1b3-4bff-9faa-56ca9f3ac2db" providerId="ADAL" clId="{4B25219B-85A7-4B96-89B0-6FCED2E1AAFA}" dt="2023-07-07T19:24:59.016" v="5003" actId="478"/>
          <ac:spMkLst>
            <pc:docMk/>
            <pc:sldMk cId="1422936163" sldId="296"/>
            <ac:spMk id="4" creationId="{167DD89A-82EC-67F8-8602-7DBB6EF4C602}"/>
          </ac:spMkLst>
        </pc:spChg>
        <pc:spChg chg="add mod">
          <ac:chgData name="Julie Boyer" userId="c9462913-a1b3-4bff-9faa-56ca9f3ac2db" providerId="ADAL" clId="{4B25219B-85A7-4B96-89B0-6FCED2E1AAFA}" dt="2023-08-16T15:33:57.440" v="37898" actId="20577"/>
          <ac:spMkLst>
            <pc:docMk/>
            <pc:sldMk cId="1422936163" sldId="296"/>
            <ac:spMk id="5" creationId="{477EAD5B-68A6-6112-57A2-C2701B98F49A}"/>
          </ac:spMkLst>
        </pc:spChg>
        <pc:spChg chg="del">
          <ac:chgData name="Julie Boyer" userId="c9462913-a1b3-4bff-9faa-56ca9f3ac2db" providerId="ADAL" clId="{4B25219B-85A7-4B96-89B0-6FCED2E1AAFA}" dt="2023-07-07T19:24:56.110" v="5002" actId="478"/>
          <ac:spMkLst>
            <pc:docMk/>
            <pc:sldMk cId="1422936163" sldId="296"/>
            <ac:spMk id="7" creationId="{12ACD34E-21DB-0F34-E4AA-A53B818F060C}"/>
          </ac:spMkLst>
        </pc:spChg>
        <pc:spChg chg="add del mod">
          <ac:chgData name="Julie Boyer" userId="c9462913-a1b3-4bff-9faa-56ca9f3ac2db" providerId="ADAL" clId="{4B25219B-85A7-4B96-89B0-6FCED2E1AAFA}" dt="2023-07-07T19:25:00.878" v="5004" actId="478"/>
          <ac:spMkLst>
            <pc:docMk/>
            <pc:sldMk cId="1422936163" sldId="296"/>
            <ac:spMk id="8" creationId="{7E060D50-3208-578E-2FBE-B9A7FE585DAE}"/>
          </ac:spMkLst>
        </pc:spChg>
        <pc:spChg chg="add mod">
          <ac:chgData name="Julie Boyer" userId="c9462913-a1b3-4bff-9faa-56ca9f3ac2db" providerId="ADAL" clId="{4B25219B-85A7-4B96-89B0-6FCED2E1AAFA}" dt="2023-08-16T19:20:32.019" v="43661" actId="1076"/>
          <ac:spMkLst>
            <pc:docMk/>
            <pc:sldMk cId="1422936163" sldId="296"/>
            <ac:spMk id="9" creationId="{8D18F68D-1988-35D3-80E2-747BBD9448DC}"/>
          </ac:spMkLst>
        </pc:spChg>
        <pc:spChg chg="add del mod">
          <ac:chgData name="Julie Boyer" userId="c9462913-a1b3-4bff-9faa-56ca9f3ac2db" providerId="ADAL" clId="{4B25219B-85A7-4B96-89B0-6FCED2E1AAFA}" dt="2023-07-07T19:25:05.964" v="5007" actId="478"/>
          <ac:spMkLst>
            <pc:docMk/>
            <pc:sldMk cId="1422936163" sldId="296"/>
            <ac:spMk id="10" creationId="{9BD178DA-542F-D759-A9C6-9DD1F0671FA7}"/>
          </ac:spMkLst>
        </pc:spChg>
        <pc:picChg chg="add del mod">
          <ac:chgData name="Julie Boyer" userId="c9462913-a1b3-4bff-9faa-56ca9f3ac2db" providerId="ADAL" clId="{4B25219B-85A7-4B96-89B0-6FCED2E1AAFA}" dt="2023-08-16T15:31:34.839" v="37844" actId="478"/>
          <ac:picMkLst>
            <pc:docMk/>
            <pc:sldMk cId="1422936163" sldId="296"/>
            <ac:picMk id="2" creationId="{500F7A54-58AC-34C2-3AFE-0217E8D2762D}"/>
          </ac:picMkLst>
        </pc:picChg>
        <pc:picChg chg="add del mod modCrop">
          <ac:chgData name="Julie Boyer" userId="c9462913-a1b3-4bff-9faa-56ca9f3ac2db" providerId="ADAL" clId="{4B25219B-85A7-4B96-89B0-6FCED2E1AAFA}" dt="2023-08-16T15:33:35.050" v="37850" actId="478"/>
          <ac:picMkLst>
            <pc:docMk/>
            <pc:sldMk cId="1422936163" sldId="296"/>
            <ac:picMk id="4" creationId="{747E888F-F591-407D-BB93-D56D19DC8720}"/>
          </ac:picMkLst>
        </pc:picChg>
        <pc:picChg chg="add mod ord modCrop">
          <ac:chgData name="Julie Boyer" userId="c9462913-a1b3-4bff-9faa-56ca9f3ac2db" providerId="ADAL" clId="{4B25219B-85A7-4B96-89B0-6FCED2E1AAFA}" dt="2023-08-16T15:34:42.371" v="37906" actId="732"/>
          <ac:picMkLst>
            <pc:docMk/>
            <pc:sldMk cId="1422936163" sldId="296"/>
            <ac:picMk id="8" creationId="{ED52D9E7-CA82-ECB5-F7A6-3B8F5754F803}"/>
          </ac:picMkLst>
        </pc:picChg>
        <pc:picChg chg="add del">
          <ac:chgData name="Julie Boyer" userId="c9462913-a1b3-4bff-9faa-56ca9f3ac2db" providerId="ADAL" clId="{4B25219B-85A7-4B96-89B0-6FCED2E1AAFA}" dt="2023-08-14T22:02:43.401" v="34012" actId="478"/>
          <ac:picMkLst>
            <pc:docMk/>
            <pc:sldMk cId="1422936163" sldId="296"/>
            <ac:picMk id="12" creationId="{DCC130C1-8EDA-AA05-1E4B-CA1F32276662}"/>
          </ac:picMkLst>
        </pc:picChg>
        <pc:cxnChg chg="del">
          <ac:chgData name="Julie Boyer" userId="c9462913-a1b3-4bff-9faa-56ca9f3ac2db" providerId="ADAL" clId="{4B25219B-85A7-4B96-89B0-6FCED2E1AAFA}" dt="2023-07-07T19:25:07.013" v="5008" actId="478"/>
          <ac:cxnSpMkLst>
            <pc:docMk/>
            <pc:sldMk cId="1422936163" sldId="296"/>
            <ac:cxnSpMk id="3" creationId="{BCC9949A-F371-E2F5-9654-FF8CC2C57902}"/>
          </ac:cxnSpMkLst>
        </pc:cxnChg>
        <pc:cxnChg chg="del">
          <ac:chgData name="Julie Boyer" userId="c9462913-a1b3-4bff-9faa-56ca9f3ac2db" providerId="ADAL" clId="{4B25219B-85A7-4B96-89B0-6FCED2E1AAFA}" dt="2023-07-07T19:25:01.918" v="5005" actId="478"/>
          <ac:cxnSpMkLst>
            <pc:docMk/>
            <pc:sldMk cId="1422936163" sldId="296"/>
            <ac:cxnSpMk id="5" creationId="{3CDC8031-7430-9F3C-7D5E-86ACD837AE64}"/>
          </ac:cxnSpMkLst>
        </pc:cxnChg>
        <pc:cxnChg chg="add mod">
          <ac:chgData name="Julie Boyer" userId="c9462913-a1b3-4bff-9faa-56ca9f3ac2db" providerId="ADAL" clId="{4B25219B-85A7-4B96-89B0-6FCED2E1AAFA}" dt="2023-08-16T15:32:24.564" v="37849"/>
          <ac:cxnSpMkLst>
            <pc:docMk/>
            <pc:sldMk cId="1422936163" sldId="296"/>
            <ac:cxnSpMk id="6" creationId="{EB5BCDDF-9B94-A00F-DB90-A32878C6377F}"/>
          </ac:cxnSpMkLst>
        </pc:cxnChg>
      </pc:sldChg>
      <pc:sldChg chg="addSp modSp add del mod ord">
        <pc:chgData name="Julie Boyer" userId="c9462913-a1b3-4bff-9faa-56ca9f3ac2db" providerId="ADAL" clId="{4B25219B-85A7-4B96-89B0-6FCED2E1AAFA}" dt="2023-07-24T17:36:23.080" v="16657" actId="2696"/>
        <pc:sldMkLst>
          <pc:docMk/>
          <pc:sldMk cId="264501010" sldId="297"/>
        </pc:sldMkLst>
        <pc:spChg chg="add mod">
          <ac:chgData name="Julie Boyer" userId="c9462913-a1b3-4bff-9faa-56ca9f3ac2db" providerId="ADAL" clId="{4B25219B-85A7-4B96-89B0-6FCED2E1AAFA}" dt="2023-07-14T19:25:51.994" v="14109" actId="1076"/>
          <ac:spMkLst>
            <pc:docMk/>
            <pc:sldMk cId="264501010" sldId="297"/>
            <ac:spMk id="3" creationId="{1B782B08-8C63-B8E4-6061-9A22AD39F2C0}"/>
          </ac:spMkLst>
        </pc:spChg>
        <pc:spChg chg="mod">
          <ac:chgData name="Julie Boyer" userId="c9462913-a1b3-4bff-9faa-56ca9f3ac2db" providerId="ADAL" clId="{4B25219B-85A7-4B96-89B0-6FCED2E1AAFA}" dt="2023-07-21T18:45:52.881" v="14734" actId="6549"/>
          <ac:spMkLst>
            <pc:docMk/>
            <pc:sldMk cId="264501010" sldId="297"/>
            <ac:spMk id="7" creationId="{A8AC13EA-857E-4E28-85C8-6C366D8A5355}"/>
          </ac:spMkLst>
        </pc:spChg>
      </pc:sldChg>
      <pc:sldChg chg="addSp delSp modSp add mod ord modNotesTx">
        <pc:chgData name="Julie Boyer" userId="c9462913-a1b3-4bff-9faa-56ca9f3ac2db" providerId="ADAL" clId="{4B25219B-85A7-4B96-89B0-6FCED2E1AAFA}" dt="2023-08-16T19:43:45.567" v="44224" actId="2711"/>
        <pc:sldMkLst>
          <pc:docMk/>
          <pc:sldMk cId="3385880510" sldId="298"/>
        </pc:sldMkLst>
        <pc:spChg chg="add del mod">
          <ac:chgData name="Julie Boyer" userId="c9462913-a1b3-4bff-9faa-56ca9f3ac2db" providerId="ADAL" clId="{4B25219B-85A7-4B96-89B0-6FCED2E1AAFA}" dt="2023-07-24T17:44:18.374" v="16769" actId="478"/>
          <ac:spMkLst>
            <pc:docMk/>
            <pc:sldMk cId="3385880510" sldId="298"/>
            <ac:spMk id="3" creationId="{572D7E9B-1482-30D0-24D3-AE252850D251}"/>
          </ac:spMkLst>
        </pc:spChg>
        <pc:spChg chg="add del mod">
          <ac:chgData name="Julie Boyer" userId="c9462913-a1b3-4bff-9faa-56ca9f3ac2db" providerId="ADAL" clId="{4B25219B-85A7-4B96-89B0-6FCED2E1AAFA}" dt="2023-08-14T14:30:52.834" v="24661" actId="478"/>
          <ac:spMkLst>
            <pc:docMk/>
            <pc:sldMk cId="3385880510" sldId="298"/>
            <ac:spMk id="4" creationId="{74FEE7E8-49CB-EEE8-BDF7-1DF239F84872}"/>
          </ac:spMkLst>
        </pc:spChg>
        <pc:spChg chg="mod">
          <ac:chgData name="Julie Boyer" userId="c9462913-a1b3-4bff-9faa-56ca9f3ac2db" providerId="ADAL" clId="{4B25219B-85A7-4B96-89B0-6FCED2E1AAFA}" dt="2023-08-16T19:43:45.567" v="44224" actId="2711"/>
          <ac:spMkLst>
            <pc:docMk/>
            <pc:sldMk cId="3385880510" sldId="298"/>
            <ac:spMk id="7" creationId="{A8AC13EA-857E-4E28-85C8-6C366D8A5355}"/>
          </ac:spMkLst>
        </pc:spChg>
        <pc:spChg chg="add del mod">
          <ac:chgData name="Julie Boyer" userId="c9462913-a1b3-4bff-9faa-56ca9f3ac2db" providerId="ADAL" clId="{4B25219B-85A7-4B96-89B0-6FCED2E1AAFA}" dt="2023-07-24T17:44:21.053" v="16770" actId="478"/>
          <ac:spMkLst>
            <pc:docMk/>
            <pc:sldMk cId="3385880510" sldId="298"/>
            <ac:spMk id="9" creationId="{E0262339-538D-4EF8-8C9A-D17B7B4AFA2B}"/>
          </ac:spMkLst>
        </pc:spChg>
        <pc:spChg chg="add del mod">
          <ac:chgData name="Julie Boyer" userId="c9462913-a1b3-4bff-9faa-56ca9f3ac2db" providerId="ADAL" clId="{4B25219B-85A7-4B96-89B0-6FCED2E1AAFA}" dt="2023-08-14T14:30:40.897" v="24656" actId="478"/>
          <ac:spMkLst>
            <pc:docMk/>
            <pc:sldMk cId="3385880510" sldId="298"/>
            <ac:spMk id="10" creationId="{0FC04193-4974-ED6B-278D-EF52CB350CAE}"/>
          </ac:spMkLst>
        </pc:spChg>
        <pc:picChg chg="del">
          <ac:chgData name="Julie Boyer" userId="c9462913-a1b3-4bff-9faa-56ca9f3ac2db" providerId="ADAL" clId="{4B25219B-85A7-4B96-89B0-6FCED2E1AAFA}" dt="2023-07-24T17:40:00.831" v="16680" actId="478"/>
          <ac:picMkLst>
            <pc:docMk/>
            <pc:sldMk cId="3385880510" sldId="298"/>
            <ac:picMk id="2" creationId="{0C3B5510-D5EE-7CC5-9244-4203F7D3EA85}"/>
          </ac:picMkLst>
        </pc:picChg>
        <pc:picChg chg="add del mod ord">
          <ac:chgData name="Julie Boyer" userId="c9462913-a1b3-4bff-9faa-56ca9f3ac2db" providerId="ADAL" clId="{4B25219B-85A7-4B96-89B0-6FCED2E1AAFA}" dt="2023-08-14T22:38:18.023" v="34387" actId="478"/>
          <ac:picMkLst>
            <pc:docMk/>
            <pc:sldMk cId="3385880510" sldId="298"/>
            <ac:picMk id="2" creationId="{61B2F705-848D-0BC9-BA1F-FB7D97EB0DAD}"/>
          </ac:picMkLst>
        </pc:picChg>
        <pc:picChg chg="add mod ord">
          <ac:chgData name="Julie Boyer" userId="c9462913-a1b3-4bff-9faa-56ca9f3ac2db" providerId="ADAL" clId="{4B25219B-85A7-4B96-89B0-6FCED2E1AAFA}" dt="2023-08-16T14:09:51.149" v="34449" actId="167"/>
          <ac:picMkLst>
            <pc:docMk/>
            <pc:sldMk cId="3385880510" sldId="298"/>
            <ac:picMk id="2" creationId="{FE5206EC-D240-263C-C7E1-8673D70C7B71}"/>
          </ac:picMkLst>
        </pc:picChg>
        <pc:picChg chg="add del mod ord">
          <ac:chgData name="Julie Boyer" userId="c9462913-a1b3-4bff-9faa-56ca9f3ac2db" providerId="ADAL" clId="{4B25219B-85A7-4B96-89B0-6FCED2E1AAFA}" dt="2023-08-16T14:09:47.650" v="34447" actId="478"/>
          <ac:picMkLst>
            <pc:docMk/>
            <pc:sldMk cId="3385880510" sldId="298"/>
            <ac:picMk id="5" creationId="{B1C112CC-41D2-A0CC-FC73-041E80E6E3F7}"/>
          </ac:picMkLst>
        </pc:picChg>
        <pc:picChg chg="add del mod ord">
          <ac:chgData name="Julie Boyer" userId="c9462913-a1b3-4bff-9faa-56ca9f3ac2db" providerId="ADAL" clId="{4B25219B-85A7-4B96-89B0-6FCED2E1AAFA}" dt="2023-07-24T17:41:43.630" v="16689" actId="478"/>
          <ac:picMkLst>
            <pc:docMk/>
            <pc:sldMk cId="3385880510" sldId="298"/>
            <ac:picMk id="5" creationId="{DE8C51AB-3D0D-7FE4-748F-70983F8DE575}"/>
          </ac:picMkLst>
        </pc:picChg>
        <pc:picChg chg="add del mod ord">
          <ac:chgData name="Julie Boyer" userId="c9462913-a1b3-4bff-9faa-56ca9f3ac2db" providerId="ADAL" clId="{4B25219B-85A7-4B96-89B0-6FCED2E1AAFA}" dt="2023-08-14T14:30:31.826" v="24653" actId="478"/>
          <ac:picMkLst>
            <pc:docMk/>
            <pc:sldMk cId="3385880510" sldId="298"/>
            <ac:picMk id="6" creationId="{7D31DC2E-6F56-D065-4366-A7FAA6D7527E}"/>
          </ac:picMkLst>
        </pc:picChg>
        <pc:cxnChg chg="add del mod">
          <ac:chgData name="Julie Boyer" userId="c9462913-a1b3-4bff-9faa-56ca9f3ac2db" providerId="ADAL" clId="{4B25219B-85A7-4B96-89B0-6FCED2E1AAFA}" dt="2023-07-24T17:44:22.256" v="16771" actId="478"/>
          <ac:cxnSpMkLst>
            <pc:docMk/>
            <pc:sldMk cId="3385880510" sldId="298"/>
            <ac:cxnSpMk id="4" creationId="{A4135C06-AD7F-1A09-61B2-1D94FBD004AD}"/>
          </ac:cxnSpMkLst>
        </pc:cxnChg>
        <pc:cxnChg chg="add del mod">
          <ac:chgData name="Julie Boyer" userId="c9462913-a1b3-4bff-9faa-56ca9f3ac2db" providerId="ADAL" clId="{4B25219B-85A7-4B96-89B0-6FCED2E1AAFA}" dt="2023-08-14T14:30:54.825" v="24662" actId="478"/>
          <ac:cxnSpMkLst>
            <pc:docMk/>
            <pc:sldMk cId="3385880510" sldId="298"/>
            <ac:cxnSpMk id="11" creationId="{CD16E483-C1D5-7BE7-716A-01E94C811C4F}"/>
          </ac:cxnSpMkLst>
        </pc:cxnChg>
      </pc:sldChg>
      <pc:sldChg chg="addSp delSp modSp add del mod ord delAnim modAnim modNotesTx">
        <pc:chgData name="Julie Boyer" userId="c9462913-a1b3-4bff-9faa-56ca9f3ac2db" providerId="ADAL" clId="{4B25219B-85A7-4B96-89B0-6FCED2E1AAFA}" dt="2023-08-16T19:43:13.930" v="44220" actId="2711"/>
        <pc:sldMkLst>
          <pc:docMk/>
          <pc:sldMk cId="3466751239" sldId="299"/>
        </pc:sldMkLst>
        <pc:spChg chg="add del mod">
          <ac:chgData name="Julie Boyer" userId="c9462913-a1b3-4bff-9faa-56ca9f3ac2db" providerId="ADAL" clId="{4B25219B-85A7-4B96-89B0-6FCED2E1AAFA}" dt="2023-08-16T19:37:39.931" v="43921" actId="478"/>
          <ac:spMkLst>
            <pc:docMk/>
            <pc:sldMk cId="3466751239" sldId="299"/>
            <ac:spMk id="4" creationId="{E4470A2B-3F73-1F42-6258-6B9A913214BF}"/>
          </ac:spMkLst>
        </pc:spChg>
        <pc:spChg chg="add del mod">
          <ac:chgData name="Julie Boyer" userId="c9462913-a1b3-4bff-9faa-56ca9f3ac2db" providerId="ADAL" clId="{4B25219B-85A7-4B96-89B0-6FCED2E1AAFA}" dt="2023-07-13T14:56:30.650" v="6264" actId="478"/>
          <ac:spMkLst>
            <pc:docMk/>
            <pc:sldMk cId="3466751239" sldId="299"/>
            <ac:spMk id="4" creationId="{FD0FA647-360E-66F6-0417-6DA8AD33621A}"/>
          </ac:spMkLst>
        </pc:spChg>
        <pc:spChg chg="add mod">
          <ac:chgData name="Julie Boyer" userId="c9462913-a1b3-4bff-9faa-56ca9f3ac2db" providerId="ADAL" clId="{4B25219B-85A7-4B96-89B0-6FCED2E1AAFA}" dt="2023-08-16T19:37:56.344" v="43966" actId="20577"/>
          <ac:spMkLst>
            <pc:docMk/>
            <pc:sldMk cId="3466751239" sldId="299"/>
            <ac:spMk id="5" creationId="{86598B21-A58C-CE18-908A-747EB215E6EE}"/>
          </ac:spMkLst>
        </pc:spChg>
        <pc:spChg chg="del mod">
          <ac:chgData name="Julie Boyer" userId="c9462913-a1b3-4bff-9faa-56ca9f3ac2db" providerId="ADAL" clId="{4B25219B-85A7-4B96-89B0-6FCED2E1AAFA}" dt="2023-08-16T19:37:36.173" v="43920" actId="478"/>
          <ac:spMkLst>
            <pc:docMk/>
            <pc:sldMk cId="3466751239" sldId="299"/>
            <ac:spMk id="6" creationId="{F1BCEF58-C2DB-4CE3-BF82-BD0DC23E6B17}"/>
          </ac:spMkLst>
        </pc:spChg>
        <pc:spChg chg="del">
          <ac:chgData name="Julie Boyer" userId="c9462913-a1b3-4bff-9faa-56ca9f3ac2db" providerId="ADAL" clId="{4B25219B-85A7-4B96-89B0-6FCED2E1AAFA}" dt="2023-07-13T14:56:28.508" v="6263" actId="478"/>
          <ac:spMkLst>
            <pc:docMk/>
            <pc:sldMk cId="3466751239" sldId="299"/>
            <ac:spMk id="7" creationId="{A8AC13EA-857E-4E28-85C8-6C366D8A5355}"/>
          </ac:spMkLst>
        </pc:spChg>
        <pc:spChg chg="add mod">
          <ac:chgData name="Julie Boyer" userId="c9462913-a1b3-4bff-9faa-56ca9f3ac2db" providerId="ADAL" clId="{4B25219B-85A7-4B96-89B0-6FCED2E1AAFA}" dt="2023-08-16T19:43:13.930" v="44220" actId="2711"/>
          <ac:spMkLst>
            <pc:docMk/>
            <pc:sldMk cId="3466751239" sldId="299"/>
            <ac:spMk id="11" creationId="{7446352D-6C2B-16BB-21BB-0DF2B97EDF12}"/>
          </ac:spMkLst>
        </pc:spChg>
        <pc:spChg chg="add mod">
          <ac:chgData name="Julie Boyer" userId="c9462913-a1b3-4bff-9faa-56ca9f3ac2db" providerId="ADAL" clId="{4B25219B-85A7-4B96-89B0-6FCED2E1AAFA}" dt="2023-08-16T19:43:13.930" v="44220" actId="2711"/>
          <ac:spMkLst>
            <pc:docMk/>
            <pc:sldMk cId="3466751239" sldId="299"/>
            <ac:spMk id="13" creationId="{A4C88FFC-6467-FBB4-A6AF-EE229F62D1E5}"/>
          </ac:spMkLst>
        </pc:spChg>
        <pc:graphicFrameChg chg="add del mod modGraphic">
          <ac:chgData name="Julie Boyer" userId="c9462913-a1b3-4bff-9faa-56ca9f3ac2db" providerId="ADAL" clId="{4B25219B-85A7-4B96-89B0-6FCED2E1AAFA}" dt="2023-08-02T20:06:46.051" v="21313" actId="1032"/>
          <ac:graphicFrameMkLst>
            <pc:docMk/>
            <pc:sldMk cId="3466751239" sldId="299"/>
            <ac:graphicFrameMk id="2" creationId="{2EC43DFF-23B4-1E0C-8A8C-21846D2507EA}"/>
          </ac:graphicFrameMkLst>
        </pc:graphicFrameChg>
        <pc:picChg chg="del">
          <ac:chgData name="Julie Boyer" userId="c9462913-a1b3-4bff-9faa-56ca9f3ac2db" providerId="ADAL" clId="{4B25219B-85A7-4B96-89B0-6FCED2E1AAFA}" dt="2023-07-13T14:56:31.407" v="6265" actId="478"/>
          <ac:picMkLst>
            <pc:docMk/>
            <pc:sldMk cId="3466751239" sldId="299"/>
            <ac:picMk id="2" creationId="{0C3B5510-D5EE-7CC5-9244-4203F7D3EA85}"/>
          </ac:picMkLst>
        </pc:picChg>
        <pc:picChg chg="add mod ord">
          <ac:chgData name="Julie Boyer" userId="c9462913-a1b3-4bff-9faa-56ca9f3ac2db" providerId="ADAL" clId="{4B25219B-85A7-4B96-89B0-6FCED2E1AAFA}" dt="2023-08-16T14:08:47.940" v="34439" actId="167"/>
          <ac:picMkLst>
            <pc:docMk/>
            <pc:sldMk cId="3466751239" sldId="299"/>
            <ac:picMk id="2" creationId="{6363C8A2-9D62-4C9A-E4EE-77F7423C378A}"/>
          </ac:picMkLst>
        </pc:picChg>
        <pc:picChg chg="add del">
          <ac:chgData name="Julie Boyer" userId="c9462913-a1b3-4bff-9faa-56ca9f3ac2db" providerId="ADAL" clId="{4B25219B-85A7-4B96-89B0-6FCED2E1AAFA}" dt="2023-08-14T14:03:21.523" v="23984" actId="22"/>
          <ac:picMkLst>
            <pc:docMk/>
            <pc:sldMk cId="3466751239" sldId="299"/>
            <ac:picMk id="3" creationId="{0901E8B2-4D81-C37B-4DEC-5D54CE6BAE14}"/>
          </ac:picMkLst>
        </pc:picChg>
        <pc:picChg chg="add del mod modCrop">
          <ac:chgData name="Julie Boyer" userId="c9462913-a1b3-4bff-9faa-56ca9f3ac2db" providerId="ADAL" clId="{4B25219B-85A7-4B96-89B0-6FCED2E1AAFA}" dt="2023-08-14T14:11:12.178" v="23995" actId="478"/>
          <ac:picMkLst>
            <pc:docMk/>
            <pc:sldMk cId="3466751239" sldId="299"/>
            <ac:picMk id="4" creationId="{10F24666-B535-2D2A-A511-7D0BA6C494DC}"/>
          </ac:picMkLst>
        </pc:picChg>
        <pc:picChg chg="add del mod">
          <ac:chgData name="Julie Boyer" userId="c9462913-a1b3-4bff-9faa-56ca9f3ac2db" providerId="ADAL" clId="{4B25219B-85A7-4B96-89B0-6FCED2E1AAFA}" dt="2023-07-13T14:58:17.612" v="6268" actId="478"/>
          <ac:picMkLst>
            <pc:docMk/>
            <pc:sldMk cId="3466751239" sldId="299"/>
            <ac:picMk id="9" creationId="{6ABB40B9-83B8-3BCE-DDB0-36EF24F49CF8}"/>
          </ac:picMkLst>
        </pc:picChg>
        <pc:picChg chg="add del mod ord">
          <ac:chgData name="Julie Boyer" userId="c9462913-a1b3-4bff-9faa-56ca9f3ac2db" providerId="ADAL" clId="{4B25219B-85A7-4B96-89B0-6FCED2E1AAFA}" dt="2023-08-14T22:38:30.712" v="34393" actId="478"/>
          <ac:picMkLst>
            <pc:docMk/>
            <pc:sldMk cId="3466751239" sldId="299"/>
            <ac:picMk id="9" creationId="{6AE1A58C-7EAE-664A-C96E-739CF563C314}"/>
          </ac:picMkLst>
        </pc:picChg>
        <pc:picChg chg="add del mod">
          <ac:chgData name="Julie Boyer" userId="c9462913-a1b3-4bff-9faa-56ca9f3ac2db" providerId="ADAL" clId="{4B25219B-85A7-4B96-89B0-6FCED2E1AAFA}" dt="2023-08-14T14:03:02.168" v="23982" actId="478"/>
          <ac:picMkLst>
            <pc:docMk/>
            <pc:sldMk cId="3466751239" sldId="299"/>
            <ac:picMk id="10" creationId="{14E7A6B9-D8B4-F187-D8B5-70802F57A337}"/>
          </ac:picMkLst>
        </pc:picChg>
        <pc:picChg chg="add del mod">
          <ac:chgData name="Julie Boyer" userId="c9462913-a1b3-4bff-9faa-56ca9f3ac2db" providerId="ADAL" clId="{4B25219B-85A7-4B96-89B0-6FCED2E1AAFA}" dt="2023-08-14T21:31:40.099" v="32651" actId="478"/>
          <ac:picMkLst>
            <pc:docMk/>
            <pc:sldMk cId="3466751239" sldId="299"/>
            <ac:picMk id="12" creationId="{15A2A759-F525-20F4-24E4-0F527AD6D84D}"/>
          </ac:picMkLst>
        </pc:picChg>
        <pc:picChg chg="add mod">
          <ac:chgData name="Julie Boyer" userId="c9462913-a1b3-4bff-9faa-56ca9f3ac2db" providerId="ADAL" clId="{4B25219B-85A7-4B96-89B0-6FCED2E1AAFA}" dt="2023-08-14T21:31:51.756" v="32655" actId="1076"/>
          <ac:picMkLst>
            <pc:docMk/>
            <pc:sldMk cId="3466751239" sldId="299"/>
            <ac:picMk id="14" creationId="{D5D659B5-140A-2F41-2780-8421BA91DD93}"/>
          </ac:picMkLst>
        </pc:picChg>
        <pc:picChg chg="add del mod ord">
          <ac:chgData name="Julie Boyer" userId="c9462913-a1b3-4bff-9faa-56ca9f3ac2db" providerId="ADAL" clId="{4B25219B-85A7-4B96-89B0-6FCED2E1AAFA}" dt="2023-08-16T14:08:44.409" v="34437" actId="478"/>
          <ac:picMkLst>
            <pc:docMk/>
            <pc:sldMk cId="3466751239" sldId="299"/>
            <ac:picMk id="15" creationId="{2F2CBF87-46BE-4C6A-DA65-1FCC7D1AD789}"/>
          </ac:picMkLst>
        </pc:picChg>
        <pc:cxnChg chg="add del mod">
          <ac:chgData name="Julie Boyer" userId="c9462913-a1b3-4bff-9faa-56ca9f3ac2db" providerId="ADAL" clId="{4B25219B-85A7-4B96-89B0-6FCED2E1AAFA}" dt="2023-08-16T19:37:41.481" v="43922" actId="478"/>
          <ac:cxnSpMkLst>
            <pc:docMk/>
            <pc:sldMk cId="3466751239" sldId="299"/>
            <ac:cxnSpMk id="7" creationId="{F4D3FC16-043D-6B21-8DB1-3759EB0B2C99}"/>
          </ac:cxnSpMkLst>
        </pc:cxnChg>
        <pc:cxnChg chg="del mod">
          <ac:chgData name="Julie Boyer" userId="c9462913-a1b3-4bff-9faa-56ca9f3ac2db" providerId="ADAL" clId="{4B25219B-85A7-4B96-89B0-6FCED2E1AAFA}" dt="2023-08-14T14:27:26.053" v="24637" actId="478"/>
          <ac:cxnSpMkLst>
            <pc:docMk/>
            <pc:sldMk cId="3466751239" sldId="299"/>
            <ac:cxnSpMk id="8" creationId="{049360BA-DEAB-0A5E-3534-77DE21FF3E3C}"/>
          </ac:cxnSpMkLst>
        </pc:cxnChg>
        <pc:cxnChg chg="add mod">
          <ac:chgData name="Julie Boyer" userId="c9462913-a1b3-4bff-9faa-56ca9f3ac2db" providerId="ADAL" clId="{4B25219B-85A7-4B96-89B0-6FCED2E1AAFA}" dt="2023-08-16T19:37:42.579" v="43923"/>
          <ac:cxnSpMkLst>
            <pc:docMk/>
            <pc:sldMk cId="3466751239" sldId="299"/>
            <ac:cxnSpMk id="8" creationId="{79566382-D3E2-4960-37D3-0ABF4B17DB33}"/>
          </ac:cxnSpMkLst>
        </pc:cxnChg>
      </pc:sldChg>
      <pc:sldChg chg="addSp delSp modSp add mod delAnim modAnim modNotesTx">
        <pc:chgData name="Julie Boyer" userId="c9462913-a1b3-4bff-9faa-56ca9f3ac2db" providerId="ADAL" clId="{4B25219B-85A7-4B96-89B0-6FCED2E1AAFA}" dt="2023-08-16T19:14:52.933" v="43641" actId="20577"/>
        <pc:sldMkLst>
          <pc:docMk/>
          <pc:sldMk cId="596432488" sldId="300"/>
        </pc:sldMkLst>
        <pc:spChg chg="add del mod">
          <ac:chgData name="Julie Boyer" userId="c9462913-a1b3-4bff-9faa-56ca9f3ac2db" providerId="ADAL" clId="{4B25219B-85A7-4B96-89B0-6FCED2E1AAFA}" dt="2023-08-14T21:08:16.049" v="31670"/>
          <ac:spMkLst>
            <pc:docMk/>
            <pc:sldMk cId="596432488" sldId="300"/>
            <ac:spMk id="2" creationId="{AD751B1A-67E9-2282-824C-74216C272059}"/>
          </ac:spMkLst>
        </pc:spChg>
        <pc:spChg chg="del mod">
          <ac:chgData name="Julie Boyer" userId="c9462913-a1b3-4bff-9faa-56ca9f3ac2db" providerId="ADAL" clId="{4B25219B-85A7-4B96-89B0-6FCED2E1AAFA}" dt="2023-08-14T21:10:03.177" v="31844" actId="478"/>
          <ac:spMkLst>
            <pc:docMk/>
            <pc:sldMk cId="596432488" sldId="300"/>
            <ac:spMk id="4" creationId="{167DD89A-82EC-67F8-8602-7DBB6EF4C602}"/>
          </ac:spMkLst>
        </pc:spChg>
        <pc:spChg chg="add mod">
          <ac:chgData name="Julie Boyer" userId="c9462913-a1b3-4bff-9faa-56ca9f3ac2db" providerId="ADAL" clId="{4B25219B-85A7-4B96-89B0-6FCED2E1AAFA}" dt="2023-08-14T21:09:56.047" v="31843" actId="20577"/>
          <ac:spMkLst>
            <pc:docMk/>
            <pc:sldMk cId="596432488" sldId="300"/>
            <ac:spMk id="6" creationId="{E68998E6-AC61-E918-3C9B-F4D3E5130456}"/>
          </ac:spMkLst>
        </pc:spChg>
        <pc:spChg chg="add del mod">
          <ac:chgData name="Julie Boyer" userId="c9462913-a1b3-4bff-9faa-56ca9f3ac2db" providerId="ADAL" clId="{4B25219B-85A7-4B96-89B0-6FCED2E1AAFA}" dt="2023-08-14T21:10:14.444" v="31845" actId="478"/>
          <ac:spMkLst>
            <pc:docMk/>
            <pc:sldMk cId="596432488" sldId="300"/>
            <ac:spMk id="9" creationId="{AD4912B3-0A78-7800-38F2-31F998E86600}"/>
          </ac:spMkLst>
        </pc:spChg>
        <pc:picChg chg="add del mod">
          <ac:chgData name="Julie Boyer" userId="c9462913-a1b3-4bff-9faa-56ca9f3ac2db" providerId="ADAL" clId="{4B25219B-85A7-4B96-89B0-6FCED2E1AAFA}" dt="2023-08-14T21:08:16.049" v="31670"/>
          <ac:picMkLst>
            <pc:docMk/>
            <pc:sldMk cId="596432488" sldId="300"/>
            <ac:picMk id="3" creationId="{176C5EF9-FEB7-7D3E-6802-37EC82E52AF8}"/>
          </ac:picMkLst>
        </pc:picChg>
        <pc:picChg chg="add del mod">
          <ac:chgData name="Julie Boyer" userId="c9462913-a1b3-4bff-9faa-56ca9f3ac2db" providerId="ADAL" clId="{4B25219B-85A7-4B96-89B0-6FCED2E1AAFA}" dt="2023-08-14T21:31:08.138" v="32641" actId="478"/>
          <ac:picMkLst>
            <pc:docMk/>
            <pc:sldMk cId="596432488" sldId="300"/>
            <ac:picMk id="7" creationId="{7C94805F-63CD-BC6D-B198-5F9767DDE2D7}"/>
          </ac:picMkLst>
        </pc:picChg>
        <pc:picChg chg="add mod modCrop">
          <ac:chgData name="Julie Boyer" userId="c9462913-a1b3-4bff-9faa-56ca9f3ac2db" providerId="ADAL" clId="{4B25219B-85A7-4B96-89B0-6FCED2E1AAFA}" dt="2023-08-14T21:14:52.364" v="31857" actId="1076"/>
          <ac:picMkLst>
            <pc:docMk/>
            <pc:sldMk cId="596432488" sldId="300"/>
            <ac:picMk id="11" creationId="{1BF5A1B1-A529-1099-D7C1-474D6B2A0778}"/>
          </ac:picMkLst>
        </pc:picChg>
        <pc:picChg chg="add mod">
          <ac:chgData name="Julie Boyer" userId="c9462913-a1b3-4bff-9faa-56ca9f3ac2db" providerId="ADAL" clId="{4B25219B-85A7-4B96-89B0-6FCED2E1AAFA}" dt="2023-08-14T21:31:12.292" v="32643" actId="1076"/>
          <ac:picMkLst>
            <pc:docMk/>
            <pc:sldMk cId="596432488" sldId="300"/>
            <ac:picMk id="12" creationId="{7EDBB420-9D27-D2F8-12AF-627F0F7BC225}"/>
          </ac:picMkLst>
        </pc:picChg>
        <pc:picChg chg="del">
          <ac:chgData name="Julie Boyer" userId="c9462913-a1b3-4bff-9faa-56ca9f3ac2db" providerId="ADAL" clId="{4B25219B-85A7-4B96-89B0-6FCED2E1AAFA}" dt="2023-07-13T15:34:10.657" v="9259" actId="478"/>
          <ac:picMkLst>
            <pc:docMk/>
            <pc:sldMk cId="596432488" sldId="300"/>
            <ac:picMk id="1026" creationId="{060C059F-F6F9-C065-35ED-E81D9F9E58CD}"/>
          </ac:picMkLst>
        </pc:picChg>
        <pc:cxnChg chg="del">
          <ac:chgData name="Julie Boyer" userId="c9462913-a1b3-4bff-9faa-56ca9f3ac2db" providerId="ADAL" clId="{4B25219B-85A7-4B96-89B0-6FCED2E1AAFA}" dt="2023-08-14T21:10:23.906" v="31846" actId="478"/>
          <ac:cxnSpMkLst>
            <pc:docMk/>
            <pc:sldMk cId="596432488" sldId="300"/>
            <ac:cxnSpMk id="5" creationId="{3CDC8031-7430-9F3C-7D5E-86ACD837AE64}"/>
          </ac:cxnSpMkLst>
        </pc:cxnChg>
        <pc:cxnChg chg="add mod">
          <ac:chgData name="Julie Boyer" userId="c9462913-a1b3-4bff-9faa-56ca9f3ac2db" providerId="ADAL" clId="{4B25219B-85A7-4B96-89B0-6FCED2E1AAFA}" dt="2023-08-14T21:10:24.284" v="31847"/>
          <ac:cxnSpMkLst>
            <pc:docMk/>
            <pc:sldMk cId="596432488" sldId="300"/>
            <ac:cxnSpMk id="10" creationId="{0F955182-5FF4-CD6E-4D0C-CA2BBE0B1CFA}"/>
          </ac:cxnSpMkLst>
        </pc:cxnChg>
      </pc:sldChg>
      <pc:sldChg chg="addSp delSp modSp add del mod delAnim modNotesTx">
        <pc:chgData name="Julie Boyer" userId="c9462913-a1b3-4bff-9faa-56ca9f3ac2db" providerId="ADAL" clId="{4B25219B-85A7-4B96-89B0-6FCED2E1AAFA}" dt="2023-07-13T15:33:27.116" v="9220" actId="2696"/>
        <pc:sldMkLst>
          <pc:docMk/>
          <pc:sldMk cId="1359215827" sldId="300"/>
        </pc:sldMkLst>
        <pc:spChg chg="add del mod">
          <ac:chgData name="Julie Boyer" userId="c9462913-a1b3-4bff-9faa-56ca9f3ac2db" providerId="ADAL" clId="{4B25219B-85A7-4B96-89B0-6FCED2E1AAFA}" dt="2023-07-13T15:30:23.134" v="9197" actId="478"/>
          <ac:spMkLst>
            <pc:docMk/>
            <pc:sldMk cId="1359215827" sldId="300"/>
            <ac:spMk id="3" creationId="{B4B5C84C-58A4-E0B0-044E-9C184D750879}"/>
          </ac:spMkLst>
        </pc:spChg>
        <pc:spChg chg="del mod">
          <ac:chgData name="Julie Boyer" userId="c9462913-a1b3-4bff-9faa-56ca9f3ac2db" providerId="ADAL" clId="{4B25219B-85A7-4B96-89B0-6FCED2E1AAFA}" dt="2023-07-13T15:30:20.727" v="9195" actId="478"/>
          <ac:spMkLst>
            <pc:docMk/>
            <pc:sldMk cId="1359215827" sldId="300"/>
            <ac:spMk id="4" creationId="{167DD89A-82EC-67F8-8602-7DBB6EF4C602}"/>
          </ac:spMkLst>
        </pc:spChg>
        <pc:picChg chg="add mod">
          <ac:chgData name="Julie Boyer" userId="c9462913-a1b3-4bff-9faa-56ca9f3ac2db" providerId="ADAL" clId="{4B25219B-85A7-4B96-89B0-6FCED2E1AAFA}" dt="2023-07-13T15:32:27.913" v="9211" actId="1076"/>
          <ac:picMkLst>
            <pc:docMk/>
            <pc:sldMk cId="1359215827" sldId="300"/>
            <ac:picMk id="7" creationId="{70AE4EAE-6809-057F-A2B6-3B69E0B8AD1E}"/>
          </ac:picMkLst>
        </pc:picChg>
        <pc:picChg chg="del">
          <ac:chgData name="Julie Boyer" userId="c9462913-a1b3-4bff-9faa-56ca9f3ac2db" providerId="ADAL" clId="{4B25219B-85A7-4B96-89B0-6FCED2E1AAFA}" dt="2023-07-13T15:30:18.018" v="9193" actId="478"/>
          <ac:picMkLst>
            <pc:docMk/>
            <pc:sldMk cId="1359215827" sldId="300"/>
            <ac:picMk id="1026" creationId="{060C059F-F6F9-C065-35ED-E81D9F9E58CD}"/>
          </ac:picMkLst>
        </pc:picChg>
        <pc:cxnChg chg="del">
          <ac:chgData name="Julie Boyer" userId="c9462913-a1b3-4bff-9faa-56ca9f3ac2db" providerId="ADAL" clId="{4B25219B-85A7-4B96-89B0-6FCED2E1AAFA}" dt="2023-07-13T15:30:21.652" v="9196" actId="478"/>
          <ac:cxnSpMkLst>
            <pc:docMk/>
            <pc:sldMk cId="1359215827" sldId="300"/>
            <ac:cxnSpMk id="5" creationId="{3CDC8031-7430-9F3C-7D5E-86ACD837AE64}"/>
          </ac:cxnSpMkLst>
        </pc:cxnChg>
      </pc:sldChg>
      <pc:sldChg chg="addSp delSp modSp new mod ord modNotesTx">
        <pc:chgData name="Julie Boyer" userId="c9462913-a1b3-4bff-9faa-56ca9f3ac2db" providerId="ADAL" clId="{4B25219B-85A7-4B96-89B0-6FCED2E1AAFA}" dt="2023-08-16T19:35:43.731" v="43845" actId="6549"/>
        <pc:sldMkLst>
          <pc:docMk/>
          <pc:sldMk cId="2515318674" sldId="301"/>
        </pc:sldMkLst>
        <pc:spChg chg="mod">
          <ac:chgData name="Julie Boyer" userId="c9462913-a1b3-4bff-9faa-56ca9f3ac2db" providerId="ADAL" clId="{4B25219B-85A7-4B96-89B0-6FCED2E1AAFA}" dt="2023-08-14T22:37:32.877" v="34381" actId="27636"/>
          <ac:spMkLst>
            <pc:docMk/>
            <pc:sldMk cId="2515318674" sldId="301"/>
            <ac:spMk id="2" creationId="{2C06DC9F-B951-2C27-1FB5-0056BA3D8648}"/>
          </ac:spMkLst>
        </pc:spChg>
        <pc:spChg chg="add del mod">
          <ac:chgData name="Julie Boyer" userId="c9462913-a1b3-4bff-9faa-56ca9f3ac2db" providerId="ADAL" clId="{4B25219B-85A7-4B96-89B0-6FCED2E1AAFA}" dt="2023-08-16T19:34:56.892" v="43785" actId="478"/>
          <ac:spMkLst>
            <pc:docMk/>
            <pc:sldMk cId="2515318674" sldId="301"/>
            <ac:spMk id="3" creationId="{777F6991-675E-AE5C-2B61-C934D6C8A81E}"/>
          </ac:spMkLst>
        </pc:spChg>
        <pc:spChg chg="del">
          <ac:chgData name="Julie Boyer" userId="c9462913-a1b3-4bff-9faa-56ca9f3ac2db" providerId="ADAL" clId="{4B25219B-85A7-4B96-89B0-6FCED2E1AAFA}" dt="2023-07-14T19:25:36.131" v="14107" actId="478"/>
          <ac:spMkLst>
            <pc:docMk/>
            <pc:sldMk cId="2515318674" sldId="301"/>
            <ac:spMk id="3" creationId="{B6BF2CDC-C59C-DF41-89D4-1CF0FF59FDCB}"/>
          </ac:spMkLst>
        </pc:spChg>
        <pc:spChg chg="add mod">
          <ac:chgData name="Julie Boyer" userId="c9462913-a1b3-4bff-9faa-56ca9f3ac2db" providerId="ADAL" clId="{4B25219B-85A7-4B96-89B0-6FCED2E1AAFA}" dt="2023-08-16T19:35:43.731" v="43845" actId="6549"/>
          <ac:spMkLst>
            <pc:docMk/>
            <pc:sldMk cId="2515318674" sldId="301"/>
            <ac:spMk id="4" creationId="{768E8790-626E-6834-C2F8-EE377ECDEAC3}"/>
          </ac:spMkLst>
        </pc:spChg>
        <pc:spChg chg="add del mod">
          <ac:chgData name="Julie Boyer" userId="c9462913-a1b3-4bff-9faa-56ca9f3ac2db" providerId="ADAL" clId="{4B25219B-85A7-4B96-89B0-6FCED2E1AAFA}" dt="2023-08-14T15:07:31.157" v="26316" actId="478"/>
          <ac:spMkLst>
            <pc:docMk/>
            <pc:sldMk cId="2515318674" sldId="301"/>
            <ac:spMk id="4" creationId="{A1065AE1-5EBC-6424-0691-6BE5571B1EB9}"/>
          </ac:spMkLst>
        </pc:spChg>
        <pc:picChg chg="add del mod ord">
          <ac:chgData name="Julie Boyer" userId="c9462913-a1b3-4bff-9faa-56ca9f3ac2db" providerId="ADAL" clId="{4B25219B-85A7-4B96-89B0-6FCED2E1AAFA}" dt="2023-08-14T22:37:55.196" v="34383" actId="14100"/>
          <ac:picMkLst>
            <pc:docMk/>
            <pc:sldMk cId="2515318674" sldId="301"/>
            <ac:picMk id="6" creationId="{6799DB0E-F1B1-C0F0-3B4D-AF55A30058FE}"/>
          </ac:picMkLst>
        </pc:picChg>
        <pc:cxnChg chg="add del mod">
          <ac:chgData name="Julie Boyer" userId="c9462913-a1b3-4bff-9faa-56ca9f3ac2db" providerId="ADAL" clId="{4B25219B-85A7-4B96-89B0-6FCED2E1AAFA}" dt="2023-08-16T19:34:58.955" v="43786" actId="478"/>
          <ac:cxnSpMkLst>
            <pc:docMk/>
            <pc:sldMk cId="2515318674" sldId="301"/>
            <ac:cxnSpMk id="5" creationId="{A8846F5F-8C99-FED1-A114-58D358A4797E}"/>
          </ac:cxnSpMkLst>
        </pc:cxnChg>
        <pc:cxnChg chg="add del mod">
          <ac:chgData name="Julie Boyer" userId="c9462913-a1b3-4bff-9faa-56ca9f3ac2db" providerId="ADAL" clId="{4B25219B-85A7-4B96-89B0-6FCED2E1AAFA}" dt="2023-08-16T19:35:34.161" v="43843" actId="478"/>
          <ac:cxnSpMkLst>
            <pc:docMk/>
            <pc:sldMk cId="2515318674" sldId="301"/>
            <ac:cxnSpMk id="7" creationId="{4A354FD5-202F-82E5-DEB6-50149D1F7DC7}"/>
          </ac:cxnSpMkLst>
        </pc:cxnChg>
        <pc:cxnChg chg="add mod">
          <ac:chgData name="Julie Boyer" userId="c9462913-a1b3-4bff-9faa-56ca9f3ac2db" providerId="ADAL" clId="{4B25219B-85A7-4B96-89B0-6FCED2E1AAFA}" dt="2023-08-16T19:35:34.525" v="43844"/>
          <ac:cxnSpMkLst>
            <pc:docMk/>
            <pc:sldMk cId="2515318674" sldId="301"/>
            <ac:cxnSpMk id="8" creationId="{56BAE3CB-98B2-0CCA-4F4C-153A19B1C8DB}"/>
          </ac:cxnSpMkLst>
        </pc:cxnChg>
      </pc:sldChg>
      <pc:sldChg chg="addSp delSp modSp new mod ord modNotesTx">
        <pc:chgData name="Julie Boyer" userId="c9462913-a1b3-4bff-9faa-56ca9f3ac2db" providerId="ADAL" clId="{4B25219B-85A7-4B96-89B0-6FCED2E1AAFA}" dt="2023-08-16T18:03:04.790" v="43230"/>
        <pc:sldMkLst>
          <pc:docMk/>
          <pc:sldMk cId="1151816161" sldId="302"/>
        </pc:sldMkLst>
        <pc:spChg chg="del mod">
          <ac:chgData name="Julie Boyer" userId="c9462913-a1b3-4bff-9faa-56ca9f3ac2db" providerId="ADAL" clId="{4B25219B-85A7-4B96-89B0-6FCED2E1AAFA}" dt="2023-07-24T18:05:09.528" v="18005" actId="478"/>
          <ac:spMkLst>
            <pc:docMk/>
            <pc:sldMk cId="1151816161" sldId="302"/>
            <ac:spMk id="2" creationId="{6773F793-C850-E116-9B17-678BFA6C5E6D}"/>
          </ac:spMkLst>
        </pc:spChg>
        <pc:spChg chg="add del mod">
          <ac:chgData name="Julie Boyer" userId="c9462913-a1b3-4bff-9faa-56ca9f3ac2db" providerId="ADAL" clId="{4B25219B-85A7-4B96-89B0-6FCED2E1AAFA}" dt="2023-08-16T17:14:26.814" v="40428" actId="478"/>
          <ac:spMkLst>
            <pc:docMk/>
            <pc:sldMk cId="1151816161" sldId="302"/>
            <ac:spMk id="3" creationId="{49746AC1-0E8B-C859-C928-2CF6ED54191A}"/>
          </ac:spMkLst>
        </pc:spChg>
        <pc:spChg chg="del">
          <ac:chgData name="Julie Boyer" userId="c9462913-a1b3-4bff-9faa-56ca9f3ac2db" providerId="ADAL" clId="{4B25219B-85A7-4B96-89B0-6FCED2E1AAFA}" dt="2023-07-14T19:03:13.934" v="11863" actId="478"/>
          <ac:spMkLst>
            <pc:docMk/>
            <pc:sldMk cId="1151816161" sldId="302"/>
            <ac:spMk id="3" creationId="{880508E9-4612-308D-4763-86DDCEA55409}"/>
          </ac:spMkLst>
        </pc:spChg>
        <pc:spChg chg="add del mod">
          <ac:chgData name="Julie Boyer" userId="c9462913-a1b3-4bff-9faa-56ca9f3ac2db" providerId="ADAL" clId="{4B25219B-85A7-4B96-89B0-6FCED2E1AAFA}" dt="2023-08-16T17:14:28.550" v="40429" actId="478"/>
          <ac:spMkLst>
            <pc:docMk/>
            <pc:sldMk cId="1151816161" sldId="302"/>
            <ac:spMk id="4" creationId="{DB6B6196-CD0C-1C61-1481-E885FEF6E4F0}"/>
          </ac:spMkLst>
        </pc:spChg>
        <pc:spChg chg="add del mod">
          <ac:chgData name="Julie Boyer" userId="c9462913-a1b3-4bff-9faa-56ca9f3ac2db" providerId="ADAL" clId="{4B25219B-85A7-4B96-89B0-6FCED2E1AAFA}" dt="2023-08-16T17:14:23.315" v="40426" actId="478"/>
          <ac:spMkLst>
            <pc:docMk/>
            <pc:sldMk cId="1151816161" sldId="302"/>
            <ac:spMk id="6" creationId="{9E34EE65-21A9-63D7-8B45-920CB9653C17}"/>
          </ac:spMkLst>
        </pc:spChg>
        <pc:spChg chg="add del">
          <ac:chgData name="Julie Boyer" userId="c9462913-a1b3-4bff-9faa-56ca9f3ac2db" providerId="ADAL" clId="{4B25219B-85A7-4B96-89B0-6FCED2E1AAFA}" dt="2023-07-24T18:03:42.420" v="18000" actId="22"/>
          <ac:spMkLst>
            <pc:docMk/>
            <pc:sldMk cId="1151816161" sldId="302"/>
            <ac:spMk id="7" creationId="{463FC09F-E6B7-BD71-C5A2-E75A936983C7}"/>
          </ac:spMkLst>
        </pc:spChg>
        <pc:spChg chg="add del mod">
          <ac:chgData name="Julie Boyer" userId="c9462913-a1b3-4bff-9faa-56ca9f3ac2db" providerId="ADAL" clId="{4B25219B-85A7-4B96-89B0-6FCED2E1AAFA}" dt="2023-07-24T18:05:11.671" v="18006" actId="478"/>
          <ac:spMkLst>
            <pc:docMk/>
            <pc:sldMk cId="1151816161" sldId="302"/>
            <ac:spMk id="9" creationId="{D173EDF5-6DDF-7523-0A22-0C8B732925DA}"/>
          </ac:spMkLst>
        </pc:spChg>
        <pc:spChg chg="add del mod">
          <ac:chgData name="Julie Boyer" userId="c9462913-a1b3-4bff-9faa-56ca9f3ac2db" providerId="ADAL" clId="{4B25219B-85A7-4B96-89B0-6FCED2E1AAFA}" dt="2023-08-16T17:14:25.264" v="40427" actId="478"/>
          <ac:spMkLst>
            <pc:docMk/>
            <pc:sldMk cId="1151816161" sldId="302"/>
            <ac:spMk id="11" creationId="{73FBD940-458F-AB7E-CAA6-67D5AC84D5E4}"/>
          </ac:spMkLst>
        </pc:spChg>
        <pc:picChg chg="add mod">
          <ac:chgData name="Julie Boyer" userId="c9462913-a1b3-4bff-9faa-56ca9f3ac2db" providerId="ADAL" clId="{4B25219B-85A7-4B96-89B0-6FCED2E1AAFA}" dt="2023-08-16T17:15:04.127" v="40437" actId="732"/>
          <ac:picMkLst>
            <pc:docMk/>
            <pc:sldMk cId="1151816161" sldId="302"/>
            <ac:picMk id="1026" creationId="{7F0A1DDD-3F30-9EC7-E11A-C615A79512EE}"/>
          </ac:picMkLst>
        </pc:picChg>
        <pc:cxnChg chg="add del mod">
          <ac:chgData name="Julie Boyer" userId="c9462913-a1b3-4bff-9faa-56ca9f3ac2db" providerId="ADAL" clId="{4B25219B-85A7-4B96-89B0-6FCED2E1AAFA}" dt="2023-08-16T17:14:29.742" v="40430" actId="478"/>
          <ac:cxnSpMkLst>
            <pc:docMk/>
            <pc:sldMk cId="1151816161" sldId="302"/>
            <ac:cxnSpMk id="5" creationId="{93D91D93-9841-C825-AF3B-3177FA5ED8D9}"/>
          </ac:cxnSpMkLst>
        </pc:cxnChg>
      </pc:sldChg>
      <pc:sldChg chg="addSp delSp modSp new del mod ord">
        <pc:chgData name="Julie Boyer" userId="c9462913-a1b3-4bff-9faa-56ca9f3ac2db" providerId="ADAL" clId="{4B25219B-85A7-4B96-89B0-6FCED2E1AAFA}" dt="2023-08-16T17:44:29.532" v="41617" actId="2696"/>
        <pc:sldMkLst>
          <pc:docMk/>
          <pc:sldMk cId="3652963190" sldId="303"/>
        </pc:sldMkLst>
        <pc:spChg chg="mod">
          <ac:chgData name="Julie Boyer" userId="c9462913-a1b3-4bff-9faa-56ca9f3ac2db" providerId="ADAL" clId="{4B25219B-85A7-4B96-89B0-6FCED2E1AAFA}" dt="2023-08-16T17:41:31.639" v="41494" actId="27636"/>
          <ac:spMkLst>
            <pc:docMk/>
            <pc:sldMk cId="3652963190" sldId="303"/>
            <ac:spMk id="2" creationId="{9F1A7532-60B8-6E2E-0DF7-6CBF2884454F}"/>
          </ac:spMkLst>
        </pc:spChg>
        <pc:spChg chg="mod">
          <ac:chgData name="Julie Boyer" userId="c9462913-a1b3-4bff-9faa-56ca9f3ac2db" providerId="ADAL" clId="{4B25219B-85A7-4B96-89B0-6FCED2E1AAFA}" dt="2023-07-14T19:24:39.071" v="14080" actId="13926"/>
          <ac:spMkLst>
            <pc:docMk/>
            <pc:sldMk cId="3652963190" sldId="303"/>
            <ac:spMk id="3" creationId="{2AB1DBE5-B8A2-0A2E-D7BE-8B08D6312DE0}"/>
          </ac:spMkLst>
        </pc:spChg>
        <pc:picChg chg="add del mod">
          <ac:chgData name="Julie Boyer" userId="c9462913-a1b3-4bff-9faa-56ca9f3ac2db" providerId="ADAL" clId="{4B25219B-85A7-4B96-89B0-6FCED2E1AAFA}" dt="2023-08-16T16:08:39.492" v="40065" actId="478"/>
          <ac:picMkLst>
            <pc:docMk/>
            <pc:sldMk cId="3652963190" sldId="303"/>
            <ac:picMk id="4" creationId="{8587FC58-CEE6-BF90-4E06-95E8FC9559FF}"/>
          </ac:picMkLst>
        </pc:picChg>
        <pc:picChg chg="add del mod ord">
          <ac:chgData name="Julie Boyer" userId="c9462913-a1b3-4bff-9faa-56ca9f3ac2db" providerId="ADAL" clId="{4B25219B-85A7-4B96-89B0-6FCED2E1AAFA}" dt="2023-08-16T17:41:02.297" v="41487" actId="478"/>
          <ac:picMkLst>
            <pc:docMk/>
            <pc:sldMk cId="3652963190" sldId="303"/>
            <ac:picMk id="5" creationId="{16E51C29-9A7A-3996-2CFB-C90D010E5DA8}"/>
          </ac:picMkLst>
        </pc:picChg>
      </pc:sldChg>
      <pc:sldChg chg="addSp delSp modSp new del mod">
        <pc:chgData name="Julie Boyer" userId="c9462913-a1b3-4bff-9faa-56ca9f3ac2db" providerId="ADAL" clId="{4B25219B-85A7-4B96-89B0-6FCED2E1AAFA}" dt="2023-08-16T17:11:27.106" v="40414" actId="2696"/>
        <pc:sldMkLst>
          <pc:docMk/>
          <pc:sldMk cId="2166768467" sldId="304"/>
        </pc:sldMkLst>
        <pc:spChg chg="mod">
          <ac:chgData name="Julie Boyer" userId="c9462913-a1b3-4bff-9faa-56ca9f3ac2db" providerId="ADAL" clId="{4B25219B-85A7-4B96-89B0-6FCED2E1AAFA}" dt="2023-08-16T17:10:31.785" v="40334" actId="20577"/>
          <ac:spMkLst>
            <pc:docMk/>
            <pc:sldMk cId="2166768467" sldId="304"/>
            <ac:spMk id="2" creationId="{4C48B24F-C4FF-42F6-5B2C-A1F511C7F3D9}"/>
          </ac:spMkLst>
        </pc:spChg>
        <pc:spChg chg="mod">
          <ac:chgData name="Julie Boyer" userId="c9462913-a1b3-4bff-9faa-56ca9f3ac2db" providerId="ADAL" clId="{4B25219B-85A7-4B96-89B0-6FCED2E1AAFA}" dt="2023-07-14T19:24:53.176" v="14101" actId="13926"/>
          <ac:spMkLst>
            <pc:docMk/>
            <pc:sldMk cId="2166768467" sldId="304"/>
            <ac:spMk id="3" creationId="{6461232A-48A2-C87D-4A4E-D616AE1709BB}"/>
          </ac:spMkLst>
        </pc:spChg>
        <pc:spChg chg="add del mod">
          <ac:chgData name="Julie Boyer" userId="c9462913-a1b3-4bff-9faa-56ca9f3ac2db" providerId="ADAL" clId="{4B25219B-85A7-4B96-89B0-6FCED2E1AAFA}" dt="2023-07-14T19:24:46.206" v="14082"/>
          <ac:spMkLst>
            <pc:docMk/>
            <pc:sldMk cId="2166768467" sldId="304"/>
            <ac:spMk id="4" creationId="{43073A42-75B5-B26A-38C9-31D178654748}"/>
          </ac:spMkLst>
        </pc:spChg>
        <pc:picChg chg="add mod">
          <ac:chgData name="Julie Boyer" userId="c9462913-a1b3-4bff-9faa-56ca9f3ac2db" providerId="ADAL" clId="{4B25219B-85A7-4B96-89B0-6FCED2E1AAFA}" dt="2023-07-18T15:23:27.629" v="14264"/>
          <ac:picMkLst>
            <pc:docMk/>
            <pc:sldMk cId="2166768467" sldId="304"/>
            <ac:picMk id="4" creationId="{C2041A01-7FA0-A688-29AD-099BF0CE9C8F}"/>
          </ac:picMkLst>
        </pc:picChg>
      </pc:sldChg>
      <pc:sldChg chg="addSp delSp modSp add del mod modNotesTx">
        <pc:chgData name="Julie Boyer" userId="c9462913-a1b3-4bff-9faa-56ca9f3ac2db" providerId="ADAL" clId="{4B25219B-85A7-4B96-89B0-6FCED2E1AAFA}" dt="2023-07-21T18:40:12.914" v="14527" actId="2696"/>
        <pc:sldMkLst>
          <pc:docMk/>
          <pc:sldMk cId="344304118" sldId="305"/>
        </pc:sldMkLst>
        <pc:spChg chg="del">
          <ac:chgData name="Julie Boyer" userId="c9462913-a1b3-4bff-9faa-56ca9f3ac2db" providerId="ADAL" clId="{4B25219B-85A7-4B96-89B0-6FCED2E1AAFA}" dt="2023-07-21T18:35:17.698" v="14455" actId="478"/>
          <ac:spMkLst>
            <pc:docMk/>
            <pc:sldMk cId="344304118" sldId="305"/>
            <ac:spMk id="2" creationId="{4C48B24F-C4FF-42F6-5B2C-A1F511C7F3D9}"/>
          </ac:spMkLst>
        </pc:spChg>
        <pc:spChg chg="del mod">
          <ac:chgData name="Julie Boyer" userId="c9462913-a1b3-4bff-9faa-56ca9f3ac2db" providerId="ADAL" clId="{4B25219B-85A7-4B96-89B0-6FCED2E1AAFA}" dt="2023-07-21T18:35:15.094" v="14454" actId="478"/>
          <ac:spMkLst>
            <pc:docMk/>
            <pc:sldMk cId="344304118" sldId="305"/>
            <ac:spMk id="3" creationId="{6461232A-48A2-C87D-4A4E-D616AE1709BB}"/>
          </ac:spMkLst>
        </pc:spChg>
        <pc:spChg chg="add del mod">
          <ac:chgData name="Julie Boyer" userId="c9462913-a1b3-4bff-9faa-56ca9f3ac2db" providerId="ADAL" clId="{4B25219B-85A7-4B96-89B0-6FCED2E1AAFA}" dt="2023-07-21T18:35:33.425" v="14462" actId="478"/>
          <ac:spMkLst>
            <pc:docMk/>
            <pc:sldMk cId="344304118" sldId="305"/>
            <ac:spMk id="6" creationId="{7C55E1DA-A13D-1A92-985B-329D99100749}"/>
          </ac:spMkLst>
        </pc:spChg>
        <pc:spChg chg="add del mod">
          <ac:chgData name="Julie Boyer" userId="c9462913-a1b3-4bff-9faa-56ca9f3ac2db" providerId="ADAL" clId="{4B25219B-85A7-4B96-89B0-6FCED2E1AAFA}" dt="2023-07-21T18:35:22.322" v="14456" actId="478"/>
          <ac:spMkLst>
            <pc:docMk/>
            <pc:sldMk cId="344304118" sldId="305"/>
            <ac:spMk id="8" creationId="{7067287B-30A7-0659-7EFC-E9BB14D06875}"/>
          </ac:spMkLst>
        </pc:spChg>
        <pc:spChg chg="add mod">
          <ac:chgData name="Julie Boyer" userId="c9462913-a1b3-4bff-9faa-56ca9f3ac2db" providerId="ADAL" clId="{4B25219B-85A7-4B96-89B0-6FCED2E1AAFA}" dt="2023-07-21T18:35:28.895" v="14461" actId="27636"/>
          <ac:spMkLst>
            <pc:docMk/>
            <pc:sldMk cId="344304118" sldId="305"/>
            <ac:spMk id="9" creationId="{8FB4B16E-C7C5-D66A-C1B1-409D438A3EFA}"/>
          </ac:spMkLst>
        </pc:spChg>
        <pc:spChg chg="add mod">
          <ac:chgData name="Julie Boyer" userId="c9462913-a1b3-4bff-9faa-56ca9f3ac2db" providerId="ADAL" clId="{4B25219B-85A7-4B96-89B0-6FCED2E1AAFA}" dt="2023-07-21T18:35:28.895" v="14461" actId="27636"/>
          <ac:spMkLst>
            <pc:docMk/>
            <pc:sldMk cId="344304118" sldId="305"/>
            <ac:spMk id="10" creationId="{B3F2F489-55C5-BAC0-D917-2FA4E35ED116}"/>
          </ac:spMkLst>
        </pc:spChg>
        <pc:graphicFrameChg chg="add del mod">
          <ac:chgData name="Julie Boyer" userId="c9462913-a1b3-4bff-9faa-56ca9f3ac2db" providerId="ADAL" clId="{4B25219B-85A7-4B96-89B0-6FCED2E1AAFA}" dt="2023-07-21T18:36:55.708" v="14479" actId="478"/>
          <ac:graphicFrameMkLst>
            <pc:docMk/>
            <pc:sldMk cId="344304118" sldId="305"/>
            <ac:graphicFrameMk id="11" creationId="{232E142D-2CE2-7B68-159C-91AD7638157F}"/>
          </ac:graphicFrameMkLst>
        </pc:graphicFrameChg>
        <pc:graphicFrameChg chg="add mod">
          <ac:chgData name="Julie Boyer" userId="c9462913-a1b3-4bff-9faa-56ca9f3ac2db" providerId="ADAL" clId="{4B25219B-85A7-4B96-89B0-6FCED2E1AAFA}" dt="2023-07-21T18:38:59.550" v="14519" actId="14100"/>
          <ac:graphicFrameMkLst>
            <pc:docMk/>
            <pc:sldMk cId="344304118" sldId="305"/>
            <ac:graphicFrameMk id="12" creationId="{A96DF337-1010-7146-A0F4-4147E476D2E9}"/>
          </ac:graphicFrameMkLst>
        </pc:graphicFrameChg>
        <pc:picChg chg="del">
          <ac:chgData name="Julie Boyer" userId="c9462913-a1b3-4bff-9faa-56ca9f3ac2db" providerId="ADAL" clId="{4B25219B-85A7-4B96-89B0-6FCED2E1AAFA}" dt="2023-07-21T18:35:23.937" v="14457" actId="478"/>
          <ac:picMkLst>
            <pc:docMk/>
            <pc:sldMk cId="344304118" sldId="305"/>
            <ac:picMk id="4" creationId="{C2041A01-7FA0-A688-29AD-099BF0CE9C8F}"/>
          </ac:picMkLst>
        </pc:picChg>
      </pc:sldChg>
      <pc:sldChg chg="addSp delSp modSp add mod ord delAnim modAnim modShow modNotesTx">
        <pc:chgData name="Julie Boyer" userId="c9462913-a1b3-4bff-9faa-56ca9f3ac2db" providerId="ADAL" clId="{4B25219B-85A7-4B96-89B0-6FCED2E1AAFA}" dt="2023-08-14T21:46:02.569" v="33438" actId="20577"/>
        <pc:sldMkLst>
          <pc:docMk/>
          <pc:sldMk cId="0" sldId="322"/>
        </pc:sldMkLst>
        <pc:spChg chg="add del mod">
          <ac:chgData name="Julie Boyer" userId="c9462913-a1b3-4bff-9faa-56ca9f3ac2db" providerId="ADAL" clId="{4B25219B-85A7-4B96-89B0-6FCED2E1AAFA}" dt="2023-08-14T21:43:49.088" v="33427" actId="478"/>
          <ac:spMkLst>
            <pc:docMk/>
            <pc:sldMk cId="0" sldId="322"/>
            <ac:spMk id="2" creationId="{D6F6BD59-55A9-B59E-099E-281F91990B4B}"/>
          </ac:spMkLst>
        </pc:spChg>
        <pc:spChg chg="add del mod">
          <ac:chgData name="Julie Boyer" userId="c9462913-a1b3-4bff-9faa-56ca9f3ac2db" providerId="ADAL" clId="{4B25219B-85A7-4B96-89B0-6FCED2E1AAFA}" dt="2023-08-02T20:53:25.102" v="21740" actId="478"/>
          <ac:spMkLst>
            <pc:docMk/>
            <pc:sldMk cId="0" sldId="322"/>
            <ac:spMk id="3" creationId="{3E2E6992-1F16-E48C-3111-CE1508BA5066}"/>
          </ac:spMkLst>
        </pc:spChg>
        <pc:spChg chg="add del mod">
          <ac:chgData name="Julie Boyer" userId="c9462913-a1b3-4bff-9faa-56ca9f3ac2db" providerId="ADAL" clId="{4B25219B-85A7-4B96-89B0-6FCED2E1AAFA}" dt="2023-08-14T21:44:30.601" v="33434" actId="478"/>
          <ac:spMkLst>
            <pc:docMk/>
            <pc:sldMk cId="0" sldId="322"/>
            <ac:spMk id="3" creationId="{D6ECDA3A-7DD3-2AB0-2DB1-84199BD11191}"/>
          </ac:spMkLst>
        </pc:spChg>
        <pc:spChg chg="del">
          <ac:chgData name="Julie Boyer" userId="c9462913-a1b3-4bff-9faa-56ca9f3ac2db" providerId="ADAL" clId="{4B25219B-85A7-4B96-89B0-6FCED2E1AAFA}" dt="2023-07-21T19:27:10.831" v="15470" actId="478"/>
          <ac:spMkLst>
            <pc:docMk/>
            <pc:sldMk cId="0" sldId="322"/>
            <ac:spMk id="5" creationId="{00000000-0000-0000-0000-000000000000}"/>
          </ac:spMkLst>
        </pc:spChg>
        <pc:spChg chg="add del mod">
          <ac:chgData name="Julie Boyer" userId="c9462913-a1b3-4bff-9faa-56ca9f3ac2db" providerId="ADAL" clId="{4B25219B-85A7-4B96-89B0-6FCED2E1AAFA}" dt="2023-08-14T14:36:31.514" v="24712" actId="478"/>
          <ac:spMkLst>
            <pc:docMk/>
            <pc:sldMk cId="0" sldId="322"/>
            <ac:spMk id="6" creationId="{44B9492B-8E1C-861E-526B-61ABDC455829}"/>
          </ac:spMkLst>
        </pc:spChg>
        <pc:spChg chg="add del mod">
          <ac:chgData name="Julie Boyer" userId="c9462913-a1b3-4bff-9faa-56ca9f3ac2db" providerId="ADAL" clId="{4B25219B-85A7-4B96-89B0-6FCED2E1AAFA}" dt="2023-07-21T19:42:17.141" v="16299"/>
          <ac:spMkLst>
            <pc:docMk/>
            <pc:sldMk cId="0" sldId="322"/>
            <ac:spMk id="8" creationId="{DA86A5F8-0107-6B21-7978-F6088F0686CD}"/>
          </ac:spMkLst>
        </pc:spChg>
        <pc:spChg chg="mod">
          <ac:chgData name="Julie Boyer" userId="c9462913-a1b3-4bff-9faa-56ca9f3ac2db" providerId="ADAL" clId="{4B25219B-85A7-4B96-89B0-6FCED2E1AAFA}" dt="2023-08-14T21:45:50.998" v="33437" actId="1076"/>
          <ac:spMkLst>
            <pc:docMk/>
            <pc:sldMk cId="0" sldId="322"/>
            <ac:spMk id="15" creationId="{00000000-0000-0000-0000-000000000000}"/>
          </ac:spMkLst>
        </pc:spChg>
        <pc:spChg chg="mod">
          <ac:chgData name="Julie Boyer" userId="c9462913-a1b3-4bff-9faa-56ca9f3ac2db" providerId="ADAL" clId="{4B25219B-85A7-4B96-89B0-6FCED2E1AAFA}" dt="2023-08-14T21:45:43.814" v="33436" actId="1076"/>
          <ac:spMkLst>
            <pc:docMk/>
            <pc:sldMk cId="0" sldId="322"/>
            <ac:spMk id="16" creationId="{00000000-0000-0000-0000-000000000000}"/>
          </ac:spMkLst>
        </pc:spChg>
        <pc:spChg chg="mod">
          <ac:chgData name="Julie Boyer" userId="c9462913-a1b3-4bff-9faa-56ca9f3ac2db" providerId="ADAL" clId="{4B25219B-85A7-4B96-89B0-6FCED2E1AAFA}" dt="2023-08-14T21:39:14.267" v="33394" actId="15"/>
          <ac:spMkLst>
            <pc:docMk/>
            <pc:sldMk cId="0" sldId="322"/>
            <ac:spMk id="20" creationId="{00000000-0000-0000-0000-000000000000}"/>
          </ac:spMkLst>
        </pc:spChg>
        <pc:spChg chg="mod">
          <ac:chgData name="Julie Boyer" userId="c9462913-a1b3-4bff-9faa-56ca9f3ac2db" providerId="ADAL" clId="{4B25219B-85A7-4B96-89B0-6FCED2E1AAFA}" dt="2023-08-14T21:45:00.452" v="33435" actId="553"/>
          <ac:spMkLst>
            <pc:docMk/>
            <pc:sldMk cId="0" sldId="322"/>
            <ac:spMk id="21" creationId="{00000000-0000-0000-0000-000000000000}"/>
          </ac:spMkLst>
        </pc:spChg>
        <pc:spChg chg="mod">
          <ac:chgData name="Julie Boyer" userId="c9462913-a1b3-4bff-9faa-56ca9f3ac2db" providerId="ADAL" clId="{4B25219B-85A7-4B96-89B0-6FCED2E1AAFA}" dt="2023-08-14T21:42:35.612" v="33420" actId="12789"/>
          <ac:spMkLst>
            <pc:docMk/>
            <pc:sldMk cId="0" sldId="322"/>
            <ac:spMk id="22" creationId="{00000000-0000-0000-0000-000000000000}"/>
          </ac:spMkLst>
        </pc:spChg>
        <pc:spChg chg="mod">
          <ac:chgData name="Julie Boyer" userId="c9462913-a1b3-4bff-9faa-56ca9f3ac2db" providerId="ADAL" clId="{4B25219B-85A7-4B96-89B0-6FCED2E1AAFA}" dt="2023-08-14T21:45:00.452" v="33435" actId="553"/>
          <ac:spMkLst>
            <pc:docMk/>
            <pc:sldMk cId="0" sldId="322"/>
            <ac:spMk id="23" creationId="{00000000-0000-0000-0000-000000000000}"/>
          </ac:spMkLst>
        </pc:spChg>
        <pc:spChg chg="mod">
          <ac:chgData name="Julie Boyer" userId="c9462913-a1b3-4bff-9faa-56ca9f3ac2db" providerId="ADAL" clId="{4B25219B-85A7-4B96-89B0-6FCED2E1AAFA}" dt="2023-08-14T21:42:45.126" v="33421" actId="12789"/>
          <ac:spMkLst>
            <pc:docMk/>
            <pc:sldMk cId="0" sldId="322"/>
            <ac:spMk id="24" creationId="{00000000-0000-0000-0000-000000000000}"/>
          </ac:spMkLst>
        </pc:spChg>
        <pc:spChg chg="mod">
          <ac:chgData name="Julie Boyer" userId="c9462913-a1b3-4bff-9faa-56ca9f3ac2db" providerId="ADAL" clId="{4B25219B-85A7-4B96-89B0-6FCED2E1AAFA}" dt="2023-08-14T21:45:00.452" v="33435" actId="553"/>
          <ac:spMkLst>
            <pc:docMk/>
            <pc:sldMk cId="0" sldId="322"/>
            <ac:spMk id="25" creationId="{00000000-0000-0000-0000-000000000000}"/>
          </ac:spMkLst>
        </pc:spChg>
        <pc:spChg chg="del">
          <ac:chgData name="Julie Boyer" userId="c9462913-a1b3-4bff-9faa-56ca9f3ac2db" providerId="ADAL" clId="{4B25219B-85A7-4B96-89B0-6FCED2E1AAFA}" dt="2023-07-21T19:27:14.228" v="15471" actId="478"/>
          <ac:spMkLst>
            <pc:docMk/>
            <pc:sldMk cId="0" sldId="322"/>
            <ac:spMk id="30" creationId="{4530A354-1864-4B96-8E42-B22F1C55D9AF}"/>
          </ac:spMkLst>
        </pc:spChg>
        <pc:picChg chg="del">
          <ac:chgData name="Julie Boyer" userId="c9462913-a1b3-4bff-9faa-56ca9f3ac2db" providerId="ADAL" clId="{4B25219B-85A7-4B96-89B0-6FCED2E1AAFA}" dt="2023-07-21T19:27:16.493" v="15473" actId="478"/>
          <ac:picMkLst>
            <pc:docMk/>
            <pc:sldMk cId="0" sldId="322"/>
            <ac:picMk id="2" creationId="{00000000-0000-0000-0000-000000000000}"/>
          </ac:picMkLst>
        </pc:picChg>
        <pc:picChg chg="add del mod">
          <ac:chgData name="Julie Boyer" userId="c9462913-a1b3-4bff-9faa-56ca9f3ac2db" providerId="ADAL" clId="{4B25219B-85A7-4B96-89B0-6FCED2E1AAFA}" dt="2023-08-02T20:53:05.677" v="21738" actId="478"/>
          <ac:picMkLst>
            <pc:docMk/>
            <pc:sldMk cId="0" sldId="322"/>
            <ac:picMk id="2" creationId="{3F14516F-8C6B-8183-4544-1AEA3901D5DE}"/>
          </ac:picMkLst>
        </pc:picChg>
        <pc:cxnChg chg="add del mod">
          <ac:chgData name="Julie Boyer" userId="c9462913-a1b3-4bff-9faa-56ca9f3ac2db" providerId="ADAL" clId="{4B25219B-85A7-4B96-89B0-6FCED2E1AAFA}" dt="2023-08-02T20:53:21.994" v="21739" actId="478"/>
          <ac:cxnSpMkLst>
            <pc:docMk/>
            <pc:sldMk cId="0" sldId="322"/>
            <ac:cxnSpMk id="4" creationId="{D42F2FDF-AED2-3B62-D6C0-204588CEC360}"/>
          </ac:cxnSpMkLst>
        </pc:cxnChg>
        <pc:cxnChg chg="del">
          <ac:chgData name="Julie Boyer" userId="c9462913-a1b3-4bff-9faa-56ca9f3ac2db" providerId="ADAL" clId="{4B25219B-85A7-4B96-89B0-6FCED2E1AAFA}" dt="2023-07-21T19:27:15.652" v="15472" actId="478"/>
          <ac:cxnSpMkLst>
            <pc:docMk/>
            <pc:sldMk cId="0" sldId="322"/>
            <ac:cxnSpMk id="7" creationId="{00000000-0000-0000-0000-000000000000}"/>
          </ac:cxnSpMkLst>
        </pc:cxnChg>
      </pc:sldChg>
      <pc:sldChg chg="addSp delSp modSp add mod ord modShow modNotes modNotesTx">
        <pc:chgData name="Julie Boyer" userId="c9462913-a1b3-4bff-9faa-56ca9f3ac2db" providerId="ADAL" clId="{4B25219B-85A7-4B96-89B0-6FCED2E1AAFA}" dt="2023-08-16T17:11:59.041" v="40417" actId="729"/>
        <pc:sldMkLst>
          <pc:docMk/>
          <pc:sldMk cId="2409335101" sldId="412"/>
        </pc:sldMkLst>
        <pc:spChg chg="add mod">
          <ac:chgData name="Julie Boyer" userId="c9462913-a1b3-4bff-9faa-56ca9f3ac2db" providerId="ADAL" clId="{4B25219B-85A7-4B96-89B0-6FCED2E1AAFA}" dt="2023-07-21T18:43:07.402" v="14622" actId="27636"/>
          <ac:spMkLst>
            <pc:docMk/>
            <pc:sldMk cId="2409335101" sldId="412"/>
            <ac:spMk id="2" creationId="{A479779B-069B-C76F-C150-D9EFE3B67FE4}"/>
          </ac:spMkLst>
        </pc:spChg>
        <pc:spChg chg="mod">
          <ac:chgData name="Julie Boyer" userId="c9462913-a1b3-4bff-9faa-56ca9f3ac2db" providerId="ADAL" clId="{4B25219B-85A7-4B96-89B0-6FCED2E1AAFA}" dt="2023-07-21T18:41:04.798" v="14539" actId="1076"/>
          <ac:spMkLst>
            <pc:docMk/>
            <pc:sldMk cId="2409335101" sldId="412"/>
            <ac:spMk id="5" creationId="{00000000-0000-0000-0000-000000000000}"/>
          </ac:spMkLst>
        </pc:spChg>
        <pc:spChg chg="del mod">
          <ac:chgData name="Julie Boyer" userId="c9462913-a1b3-4bff-9faa-56ca9f3ac2db" providerId="ADAL" clId="{4B25219B-85A7-4B96-89B0-6FCED2E1AAFA}" dt="2023-07-21T18:43:55.374" v="14674" actId="478"/>
          <ac:spMkLst>
            <pc:docMk/>
            <pc:sldMk cId="2409335101" sldId="412"/>
            <ac:spMk id="6" creationId="{00000000-0000-0000-0000-000000000000}"/>
          </ac:spMkLst>
        </pc:spChg>
        <pc:spChg chg="mod">
          <ac:chgData name="Julie Boyer" userId="c9462913-a1b3-4bff-9faa-56ca9f3ac2db" providerId="ADAL" clId="{4B25219B-85A7-4B96-89B0-6FCED2E1AAFA}" dt="2023-07-21T18:41:00.941" v="14538" actId="1076"/>
          <ac:spMkLst>
            <pc:docMk/>
            <pc:sldMk cId="2409335101" sldId="412"/>
            <ac:spMk id="8" creationId="{00000000-0000-0000-0000-000000000000}"/>
          </ac:spMkLst>
        </pc:spChg>
        <pc:spChg chg="add del mod">
          <ac:chgData name="Julie Boyer" userId="c9462913-a1b3-4bff-9faa-56ca9f3ac2db" providerId="ADAL" clId="{4B25219B-85A7-4B96-89B0-6FCED2E1AAFA}" dt="2023-07-21T18:42:50.679" v="14553" actId="478"/>
          <ac:spMkLst>
            <pc:docMk/>
            <pc:sldMk cId="2409335101" sldId="412"/>
            <ac:spMk id="9" creationId="{9565BA08-12ED-EFED-ED4B-3511AAEB69A3}"/>
          </ac:spMkLst>
        </pc:spChg>
        <pc:spChg chg="del">
          <ac:chgData name="Julie Boyer" userId="c9462913-a1b3-4bff-9faa-56ca9f3ac2db" providerId="ADAL" clId="{4B25219B-85A7-4B96-89B0-6FCED2E1AAFA}" dt="2023-07-21T18:42:46.305" v="14552" actId="478"/>
          <ac:spMkLst>
            <pc:docMk/>
            <pc:sldMk cId="2409335101" sldId="412"/>
            <ac:spMk id="22531" creationId="{00000000-0000-0000-0000-000000000000}"/>
          </ac:spMkLst>
        </pc:spChg>
        <pc:graphicFrameChg chg="mod">
          <ac:chgData name="Julie Boyer" userId="c9462913-a1b3-4bff-9faa-56ca9f3ac2db" providerId="ADAL" clId="{4B25219B-85A7-4B96-89B0-6FCED2E1AAFA}" dt="2023-07-21T18:42:11.638" v="14550" actId="14100"/>
          <ac:graphicFrameMkLst>
            <pc:docMk/>
            <pc:sldMk cId="2409335101" sldId="412"/>
            <ac:graphicFrameMk id="7" creationId="{00000000-0000-0000-0000-000000000000}"/>
          </ac:graphicFrameMkLst>
        </pc:graphicFrameChg>
        <pc:cxnChg chg="add mod">
          <ac:chgData name="Julie Boyer" userId="c9462913-a1b3-4bff-9faa-56ca9f3ac2db" providerId="ADAL" clId="{4B25219B-85A7-4B96-89B0-6FCED2E1AAFA}" dt="2023-07-21T18:42:43.241" v="14551"/>
          <ac:cxnSpMkLst>
            <pc:docMk/>
            <pc:sldMk cId="2409335101" sldId="412"/>
            <ac:cxnSpMk id="3" creationId="{4E892B4A-B13A-E2D7-69AA-62C3F49CCC08}"/>
          </ac:cxnSpMkLst>
        </pc:cxnChg>
      </pc:sldChg>
      <pc:sldChg chg="addSp delSp modSp new mod ord modNotesTx">
        <pc:chgData name="Julie Boyer" userId="c9462913-a1b3-4bff-9faa-56ca9f3ac2db" providerId="ADAL" clId="{4B25219B-85A7-4B96-89B0-6FCED2E1AAFA}" dt="2023-08-16T19:46:17.046" v="44296" actId="27636"/>
        <pc:sldMkLst>
          <pc:docMk/>
          <pc:sldMk cId="4123929755" sldId="413"/>
        </pc:sldMkLst>
        <pc:spChg chg="mod">
          <ac:chgData name="Julie Boyer" userId="c9462913-a1b3-4bff-9faa-56ca9f3ac2db" providerId="ADAL" clId="{4B25219B-85A7-4B96-89B0-6FCED2E1AAFA}" dt="2023-08-16T19:46:17.046" v="44296" actId="27636"/>
          <ac:spMkLst>
            <pc:docMk/>
            <pc:sldMk cId="4123929755" sldId="413"/>
            <ac:spMk id="2" creationId="{1EE46337-F018-BE51-EAB6-A655AD99477A}"/>
          </ac:spMkLst>
        </pc:spChg>
        <pc:spChg chg="del">
          <ac:chgData name="Julie Boyer" userId="c9462913-a1b3-4bff-9faa-56ca9f3ac2db" providerId="ADAL" clId="{4B25219B-85A7-4B96-89B0-6FCED2E1AAFA}" dt="2023-08-16T14:16:58.841" v="34926" actId="478"/>
          <ac:spMkLst>
            <pc:docMk/>
            <pc:sldMk cId="4123929755" sldId="413"/>
            <ac:spMk id="3" creationId="{B9C1E159-3CF2-401E-0292-33A6173442E0}"/>
          </ac:spMkLst>
        </pc:spChg>
        <pc:spChg chg="add del mod">
          <ac:chgData name="Julie Boyer" userId="c9462913-a1b3-4bff-9faa-56ca9f3ac2db" providerId="ADAL" clId="{4B25219B-85A7-4B96-89B0-6FCED2E1AAFA}" dt="2023-08-16T19:46:13.352" v="44294" actId="478"/>
          <ac:spMkLst>
            <pc:docMk/>
            <pc:sldMk cId="4123929755" sldId="413"/>
            <ac:spMk id="4" creationId="{A21CA1CF-0B84-44DA-8607-3E6B9FBAF917}"/>
          </ac:spMkLst>
        </pc:spChg>
        <pc:spChg chg="add del mod">
          <ac:chgData name="Julie Boyer" userId="c9462913-a1b3-4bff-9faa-56ca9f3ac2db" providerId="ADAL" clId="{4B25219B-85A7-4B96-89B0-6FCED2E1AAFA}" dt="2023-08-16T19:35:57.660" v="43846" actId="478"/>
          <ac:spMkLst>
            <pc:docMk/>
            <pc:sldMk cId="4123929755" sldId="413"/>
            <ac:spMk id="6" creationId="{C9F02C73-FCDE-5AD7-80E8-2D49FC164213}"/>
          </ac:spMkLst>
        </pc:spChg>
        <pc:spChg chg="add mod">
          <ac:chgData name="Julie Boyer" userId="c9462913-a1b3-4bff-9faa-56ca9f3ac2db" providerId="ADAL" clId="{4B25219B-85A7-4B96-89B0-6FCED2E1AAFA}" dt="2023-08-16T19:36:22.880" v="43860" actId="20577"/>
          <ac:spMkLst>
            <pc:docMk/>
            <pc:sldMk cId="4123929755" sldId="413"/>
            <ac:spMk id="10" creationId="{B008AC3D-0F26-C5EC-6624-BEAC5ED81D7D}"/>
          </ac:spMkLst>
        </pc:spChg>
        <pc:picChg chg="add del mod ord">
          <ac:chgData name="Julie Boyer" userId="c9462913-a1b3-4bff-9faa-56ca9f3ac2db" providerId="ADAL" clId="{4B25219B-85A7-4B96-89B0-6FCED2E1AAFA}" dt="2023-08-16T14:16:54.814" v="34925" actId="478"/>
          <ac:picMkLst>
            <pc:docMk/>
            <pc:sldMk cId="4123929755" sldId="413"/>
            <ac:picMk id="5" creationId="{3CE89792-EEBD-62A6-C531-865FE9CD2EB3}"/>
          </ac:picMkLst>
        </pc:picChg>
        <pc:picChg chg="add del mod ord">
          <ac:chgData name="Julie Boyer" userId="c9462913-a1b3-4bff-9faa-56ca9f3ac2db" providerId="ADAL" clId="{4B25219B-85A7-4B96-89B0-6FCED2E1AAFA}" dt="2023-08-14T14:31:14.071" v="24665" actId="478"/>
          <ac:picMkLst>
            <pc:docMk/>
            <pc:sldMk cId="4123929755" sldId="413"/>
            <ac:picMk id="5" creationId="{FD4A89F6-65CC-B0BD-4957-D5A9AF9A4A4D}"/>
          </ac:picMkLst>
        </pc:picChg>
        <pc:picChg chg="add del mod ord">
          <ac:chgData name="Julie Boyer" userId="c9462913-a1b3-4bff-9faa-56ca9f3ac2db" providerId="ADAL" clId="{4B25219B-85A7-4B96-89B0-6FCED2E1AAFA}" dt="2023-08-14T22:38:11.155" v="34384" actId="478"/>
          <ac:picMkLst>
            <pc:docMk/>
            <pc:sldMk cId="4123929755" sldId="413"/>
            <ac:picMk id="6" creationId="{71551781-91C3-95B1-7865-86330EE265E4}"/>
          </ac:picMkLst>
        </pc:picChg>
        <pc:picChg chg="add del mod ord">
          <ac:chgData name="Julie Boyer" userId="c9462913-a1b3-4bff-9faa-56ca9f3ac2db" providerId="ADAL" clId="{4B25219B-85A7-4B96-89B0-6FCED2E1AAFA}" dt="2023-08-16T14:09:59.394" v="34451" actId="478"/>
          <ac:picMkLst>
            <pc:docMk/>
            <pc:sldMk cId="4123929755" sldId="413"/>
            <ac:picMk id="7" creationId="{D7D89B59-5795-BF84-5D6C-ED31423A8D09}"/>
          </ac:picMkLst>
        </pc:picChg>
        <pc:cxnChg chg="add del mod">
          <ac:chgData name="Julie Boyer" userId="c9462913-a1b3-4bff-9faa-56ca9f3ac2db" providerId="ADAL" clId="{4B25219B-85A7-4B96-89B0-6FCED2E1AAFA}" dt="2023-08-16T19:35:59.675" v="43847" actId="478"/>
          <ac:cxnSpMkLst>
            <pc:docMk/>
            <pc:sldMk cId="4123929755" sldId="413"/>
            <ac:cxnSpMk id="8" creationId="{89480C81-B1DF-0B65-D909-0B0B0D6423CC}"/>
          </ac:cxnSpMkLst>
        </pc:cxnChg>
        <pc:cxnChg chg="add del mod">
          <ac:chgData name="Julie Boyer" userId="c9462913-a1b3-4bff-9faa-56ca9f3ac2db" providerId="ADAL" clId="{4B25219B-85A7-4B96-89B0-6FCED2E1AAFA}" dt="2023-08-16T19:36:01.598" v="43849"/>
          <ac:cxnSpMkLst>
            <pc:docMk/>
            <pc:sldMk cId="4123929755" sldId="413"/>
            <ac:cxnSpMk id="9" creationId="{B7C16BA6-8E7F-FB89-B803-A818288626AB}"/>
          </ac:cxnSpMkLst>
        </pc:cxnChg>
        <pc:cxnChg chg="add mod">
          <ac:chgData name="Julie Boyer" userId="c9462913-a1b3-4bff-9faa-56ca9f3ac2db" providerId="ADAL" clId="{4B25219B-85A7-4B96-89B0-6FCED2E1AAFA}" dt="2023-08-16T19:36:18.419" v="43850"/>
          <ac:cxnSpMkLst>
            <pc:docMk/>
            <pc:sldMk cId="4123929755" sldId="413"/>
            <ac:cxnSpMk id="11" creationId="{8E7C7213-3BE1-3B8E-6AB7-896BDF4D6FB0}"/>
          </ac:cxnSpMkLst>
        </pc:cxnChg>
      </pc:sldChg>
      <pc:sldChg chg="addSp delSp modSp new del">
        <pc:chgData name="Julie Boyer" userId="c9462913-a1b3-4bff-9faa-56ca9f3ac2db" providerId="ADAL" clId="{4B25219B-85A7-4B96-89B0-6FCED2E1AAFA}" dt="2023-07-24T20:13:13.201" v="20451" actId="2696"/>
        <pc:sldMkLst>
          <pc:docMk/>
          <pc:sldMk cId="313801949" sldId="414"/>
        </pc:sldMkLst>
        <pc:spChg chg="add del mod">
          <ac:chgData name="Julie Boyer" userId="c9462913-a1b3-4bff-9faa-56ca9f3ac2db" providerId="ADAL" clId="{4B25219B-85A7-4B96-89B0-6FCED2E1AAFA}" dt="2023-07-24T13:30:24.599" v="16584"/>
          <ac:spMkLst>
            <pc:docMk/>
            <pc:sldMk cId="313801949" sldId="414"/>
            <ac:spMk id="4" creationId="{C4FC5B9D-693C-37FA-A9A1-7715B02EB790}"/>
          </ac:spMkLst>
        </pc:spChg>
      </pc:sldChg>
      <pc:sldChg chg="new del">
        <pc:chgData name="Julie Boyer" userId="c9462913-a1b3-4bff-9faa-56ca9f3ac2db" providerId="ADAL" clId="{4B25219B-85A7-4B96-89B0-6FCED2E1AAFA}" dt="2023-07-21T19:02:52.208" v="14931" actId="2696"/>
        <pc:sldMkLst>
          <pc:docMk/>
          <pc:sldMk cId="859693016" sldId="414"/>
        </pc:sldMkLst>
      </pc:sldChg>
      <pc:sldChg chg="addSp delSp modSp add mod ord modNotesTx">
        <pc:chgData name="Julie Boyer" userId="c9462913-a1b3-4bff-9faa-56ca9f3ac2db" providerId="ADAL" clId="{4B25219B-85A7-4B96-89B0-6FCED2E1AAFA}" dt="2023-08-16T20:06:31.433" v="44465" actId="478"/>
        <pc:sldMkLst>
          <pc:docMk/>
          <pc:sldMk cId="949371983" sldId="415"/>
        </pc:sldMkLst>
        <pc:spChg chg="add mod">
          <ac:chgData name="Julie Boyer" userId="c9462913-a1b3-4bff-9faa-56ca9f3ac2db" providerId="ADAL" clId="{4B25219B-85A7-4B96-89B0-6FCED2E1AAFA}" dt="2023-08-16T15:36:43.851" v="37957" actId="5793"/>
          <ac:spMkLst>
            <pc:docMk/>
            <pc:sldMk cId="949371983" sldId="415"/>
            <ac:spMk id="2" creationId="{20FDF5FE-5063-A85D-EA73-CC428B7FC65A}"/>
          </ac:spMkLst>
        </pc:spChg>
        <pc:spChg chg="add del mod">
          <ac:chgData name="Julie Boyer" userId="c9462913-a1b3-4bff-9faa-56ca9f3ac2db" providerId="ADAL" clId="{4B25219B-85A7-4B96-89B0-6FCED2E1AAFA}" dt="2023-07-24T18:15:07.669" v="18966" actId="478"/>
          <ac:spMkLst>
            <pc:docMk/>
            <pc:sldMk cId="949371983" sldId="415"/>
            <ac:spMk id="3" creationId="{32DD3BEA-A572-A913-774D-B55014924C7B}"/>
          </ac:spMkLst>
        </pc:spChg>
        <pc:spChg chg="mod">
          <ac:chgData name="Julie Boyer" userId="c9462913-a1b3-4bff-9faa-56ca9f3ac2db" providerId="ADAL" clId="{4B25219B-85A7-4B96-89B0-6FCED2E1AAFA}" dt="2023-08-16T20:05:41.658" v="44434" actId="20577"/>
          <ac:spMkLst>
            <pc:docMk/>
            <pc:sldMk cId="949371983" sldId="415"/>
            <ac:spMk id="4" creationId="{4DEC26B7-6241-5D1F-636B-081F79EBC901}"/>
          </ac:spMkLst>
        </pc:spChg>
        <pc:spChg chg="del mod">
          <ac:chgData name="Julie Boyer" userId="c9462913-a1b3-4bff-9faa-56ca9f3ac2db" providerId="ADAL" clId="{4B25219B-85A7-4B96-89B0-6FCED2E1AAFA}" dt="2023-08-16T15:36:31.041" v="37919" actId="478"/>
          <ac:spMkLst>
            <pc:docMk/>
            <pc:sldMk cId="949371983" sldId="415"/>
            <ac:spMk id="5" creationId="{074838C5-5546-CCE0-8A62-187A51BEAE0E}"/>
          </ac:spMkLst>
        </pc:spChg>
        <pc:spChg chg="del">
          <ac:chgData name="Julie Boyer" userId="c9462913-a1b3-4bff-9faa-56ca9f3ac2db" providerId="ADAL" clId="{4B25219B-85A7-4B96-89B0-6FCED2E1AAFA}" dt="2023-07-24T18:14:41.427" v="18952" actId="478"/>
          <ac:spMkLst>
            <pc:docMk/>
            <pc:sldMk cId="949371983" sldId="415"/>
            <ac:spMk id="8" creationId="{1663D432-B38B-D683-34D9-2DB09609D728}"/>
          </ac:spMkLst>
        </pc:spChg>
        <pc:spChg chg="add del mod">
          <ac:chgData name="Julie Boyer" userId="c9462913-a1b3-4bff-9faa-56ca9f3ac2db" providerId="ADAL" clId="{4B25219B-85A7-4B96-89B0-6FCED2E1AAFA}" dt="2023-08-16T20:06:31.433" v="44465" actId="478"/>
          <ac:spMkLst>
            <pc:docMk/>
            <pc:sldMk cId="949371983" sldId="415"/>
            <ac:spMk id="12" creationId="{E8E94343-A21C-12DA-C41E-CA4CE3EFEF03}"/>
          </ac:spMkLst>
        </pc:spChg>
        <pc:picChg chg="add del mod">
          <ac:chgData name="Julie Boyer" userId="c9462913-a1b3-4bff-9faa-56ca9f3ac2db" providerId="ADAL" clId="{4B25219B-85A7-4B96-89B0-6FCED2E1AAFA}" dt="2023-08-14T21:31:29.918" v="32649" actId="478"/>
          <ac:picMkLst>
            <pc:docMk/>
            <pc:sldMk cId="949371983" sldId="415"/>
            <ac:picMk id="2" creationId="{4C32BC11-FFA0-D635-BEEB-004925A1B1DB}"/>
          </ac:picMkLst>
        </pc:picChg>
        <pc:picChg chg="add del mod">
          <ac:chgData name="Julie Boyer" userId="c9462913-a1b3-4bff-9faa-56ca9f3ac2db" providerId="ADAL" clId="{4B25219B-85A7-4B96-89B0-6FCED2E1AAFA}" dt="2023-08-14T20:55:34.260" v="31321"/>
          <ac:picMkLst>
            <pc:docMk/>
            <pc:sldMk cId="949371983" sldId="415"/>
            <ac:picMk id="3" creationId="{6A3F0C75-751D-CD8C-69C7-E26CB66C874C}"/>
          </ac:picMkLst>
        </pc:picChg>
        <pc:picChg chg="del mod">
          <ac:chgData name="Julie Boyer" userId="c9462913-a1b3-4bff-9faa-56ca9f3ac2db" providerId="ADAL" clId="{4B25219B-85A7-4B96-89B0-6FCED2E1AAFA}" dt="2023-08-16T19:51:51.879" v="44371" actId="478"/>
          <ac:picMkLst>
            <pc:docMk/>
            <pc:sldMk cId="949371983" sldId="415"/>
            <ac:picMk id="6" creationId="{0B1AD511-36A8-C415-77B4-6C4C0582CE9D}"/>
          </ac:picMkLst>
        </pc:picChg>
        <pc:picChg chg="add mod">
          <ac:chgData name="Julie Boyer" userId="c9462913-a1b3-4bff-9faa-56ca9f3ac2db" providerId="ADAL" clId="{4B25219B-85A7-4B96-89B0-6FCED2E1AAFA}" dt="2023-08-14T21:31:32.850" v="32650" actId="1076"/>
          <ac:picMkLst>
            <pc:docMk/>
            <pc:sldMk cId="949371983" sldId="415"/>
            <ac:picMk id="8" creationId="{72BBC3BD-078A-3F04-271D-49C8A01DDB4B}"/>
          </ac:picMkLst>
        </pc:picChg>
        <pc:picChg chg="add mod ord modCrop">
          <ac:chgData name="Julie Boyer" userId="c9462913-a1b3-4bff-9faa-56ca9f3ac2db" providerId="ADAL" clId="{4B25219B-85A7-4B96-89B0-6FCED2E1AAFA}" dt="2023-08-16T19:52:21.424" v="44378" actId="732"/>
          <ac:picMkLst>
            <pc:docMk/>
            <pc:sldMk cId="949371983" sldId="415"/>
            <ac:picMk id="11" creationId="{A6F7BB76-6A12-1990-E2B1-160B3559CB76}"/>
          </ac:picMkLst>
        </pc:picChg>
        <pc:cxnChg chg="add del mod">
          <ac:chgData name="Julie Boyer" userId="c9462913-a1b3-4bff-9faa-56ca9f3ac2db" providerId="ADAL" clId="{4B25219B-85A7-4B96-89B0-6FCED2E1AAFA}" dt="2023-08-16T15:52:37.887" v="38676" actId="478"/>
          <ac:cxnSpMkLst>
            <pc:docMk/>
            <pc:sldMk cId="949371983" sldId="415"/>
            <ac:cxnSpMk id="3" creationId="{3473F1EA-EC30-273C-E005-F006ABB7B2D9}"/>
          </ac:cxnSpMkLst>
        </pc:cxnChg>
        <pc:cxnChg chg="del">
          <ac:chgData name="Julie Boyer" userId="c9462913-a1b3-4bff-9faa-56ca9f3ac2db" providerId="ADAL" clId="{4B25219B-85A7-4B96-89B0-6FCED2E1AAFA}" dt="2023-08-16T15:36:33.289" v="37920" actId="478"/>
          <ac:cxnSpMkLst>
            <pc:docMk/>
            <pc:sldMk cId="949371983" sldId="415"/>
            <ac:cxnSpMk id="7" creationId="{E246794D-8FAA-A352-65F3-B67FF4781900}"/>
          </ac:cxnSpMkLst>
        </pc:cxnChg>
        <pc:cxnChg chg="add mod">
          <ac:chgData name="Julie Boyer" userId="c9462913-a1b3-4bff-9faa-56ca9f3ac2db" providerId="ADAL" clId="{4B25219B-85A7-4B96-89B0-6FCED2E1AAFA}" dt="2023-08-16T15:52:38.222" v="38677"/>
          <ac:cxnSpMkLst>
            <pc:docMk/>
            <pc:sldMk cId="949371983" sldId="415"/>
            <ac:cxnSpMk id="9" creationId="{D04971B8-7A9D-CDD7-B58A-A694103E986D}"/>
          </ac:cxnSpMkLst>
        </pc:cxnChg>
      </pc:sldChg>
      <pc:sldChg chg="addSp delSp modSp add mod modNotesTx">
        <pc:chgData name="Julie Boyer" userId="c9462913-a1b3-4bff-9faa-56ca9f3ac2db" providerId="ADAL" clId="{4B25219B-85A7-4B96-89B0-6FCED2E1AAFA}" dt="2023-08-16T20:09:49.210" v="44493" actId="12"/>
        <pc:sldMkLst>
          <pc:docMk/>
          <pc:sldMk cId="1825626277" sldId="416"/>
        </pc:sldMkLst>
        <pc:spChg chg="mod">
          <ac:chgData name="Julie Boyer" userId="c9462913-a1b3-4bff-9faa-56ca9f3ac2db" providerId="ADAL" clId="{4B25219B-85A7-4B96-89B0-6FCED2E1AAFA}" dt="2023-08-16T20:09:49.210" v="44493" actId="12"/>
          <ac:spMkLst>
            <pc:docMk/>
            <pc:sldMk cId="1825626277" sldId="416"/>
            <ac:spMk id="2" creationId="{373950CC-1696-2523-3FFC-5F28CFD4B013}"/>
          </ac:spMkLst>
        </pc:spChg>
        <pc:spChg chg="del mod">
          <ac:chgData name="Julie Boyer" userId="c9462913-a1b3-4bff-9faa-56ca9f3ac2db" providerId="ADAL" clId="{4B25219B-85A7-4B96-89B0-6FCED2E1AAFA}" dt="2023-08-16T15:23:57.560" v="37374" actId="478"/>
          <ac:spMkLst>
            <pc:docMk/>
            <pc:sldMk cId="1825626277" sldId="416"/>
            <ac:spMk id="4" creationId="{0BFA44C5-3C5B-B319-7AF7-6C2F98125C37}"/>
          </ac:spMkLst>
        </pc:spChg>
        <pc:spChg chg="add del mod">
          <ac:chgData name="Julie Boyer" userId="c9462913-a1b3-4bff-9faa-56ca9f3ac2db" providerId="ADAL" clId="{4B25219B-85A7-4B96-89B0-6FCED2E1AAFA}" dt="2023-08-16T15:37:26.089" v="37964" actId="478"/>
          <ac:spMkLst>
            <pc:docMk/>
            <pc:sldMk cId="1825626277" sldId="416"/>
            <ac:spMk id="5" creationId="{78838A5F-0A04-E42F-C3A9-19B9DC3CFC2D}"/>
          </ac:spMkLst>
        </pc:spChg>
        <pc:spChg chg="add del mod">
          <ac:chgData name="Julie Boyer" userId="c9462913-a1b3-4bff-9faa-56ca9f3ac2db" providerId="ADAL" clId="{4B25219B-85A7-4B96-89B0-6FCED2E1AAFA}" dt="2023-08-16T15:24:01.451" v="37375" actId="478"/>
          <ac:spMkLst>
            <pc:docMk/>
            <pc:sldMk cId="1825626277" sldId="416"/>
            <ac:spMk id="8" creationId="{1B4042A3-77B4-B811-755D-5B21BE922C8D}"/>
          </ac:spMkLst>
        </pc:spChg>
        <pc:spChg chg="add mod">
          <ac:chgData name="Julie Boyer" userId="c9462913-a1b3-4bff-9faa-56ca9f3ac2db" providerId="ADAL" clId="{4B25219B-85A7-4B96-89B0-6FCED2E1AAFA}" dt="2023-08-16T15:51:29.518" v="38637" actId="1076"/>
          <ac:spMkLst>
            <pc:docMk/>
            <pc:sldMk cId="1825626277" sldId="416"/>
            <ac:spMk id="9" creationId="{AC39FED3-FBAF-08A8-E814-E9DC5C1D7B81}"/>
          </ac:spMkLst>
        </pc:spChg>
        <pc:spChg chg="add mod">
          <ac:chgData name="Julie Boyer" userId="c9462913-a1b3-4bff-9faa-56ca9f3ac2db" providerId="ADAL" clId="{4B25219B-85A7-4B96-89B0-6FCED2E1AAFA}" dt="2023-08-16T15:52:00.874" v="38675" actId="5793"/>
          <ac:spMkLst>
            <pc:docMk/>
            <pc:sldMk cId="1825626277" sldId="416"/>
            <ac:spMk id="11" creationId="{8C11FEC5-AA1A-770E-1889-2E93C985214F}"/>
          </ac:spMkLst>
        </pc:spChg>
        <pc:picChg chg="del mod">
          <ac:chgData name="Julie Boyer" userId="c9462913-a1b3-4bff-9faa-56ca9f3ac2db" providerId="ADAL" clId="{4B25219B-85A7-4B96-89B0-6FCED2E1AAFA}" dt="2023-08-16T19:52:52.225" v="44379" actId="478"/>
          <ac:picMkLst>
            <pc:docMk/>
            <pc:sldMk cId="1825626277" sldId="416"/>
            <ac:picMk id="3" creationId="{D922E621-3DAD-7336-A18D-EFB408C3D3B7}"/>
          </ac:picMkLst>
        </pc:picChg>
        <pc:picChg chg="add mod">
          <ac:chgData name="Julie Boyer" userId="c9462913-a1b3-4bff-9faa-56ca9f3ac2db" providerId="ADAL" clId="{4B25219B-85A7-4B96-89B0-6FCED2E1AAFA}" dt="2023-08-16T15:51:26.694" v="38636" actId="1076"/>
          <ac:picMkLst>
            <pc:docMk/>
            <pc:sldMk cId="1825626277" sldId="416"/>
            <ac:picMk id="10" creationId="{2352C7A4-9F71-83F1-55D7-4FB58A37E660}"/>
          </ac:picMkLst>
        </pc:picChg>
        <pc:picChg chg="add mod ord modCrop">
          <ac:chgData name="Julie Boyer" userId="c9462913-a1b3-4bff-9faa-56ca9f3ac2db" providerId="ADAL" clId="{4B25219B-85A7-4B96-89B0-6FCED2E1AAFA}" dt="2023-08-16T19:53:50.040" v="44390" actId="732"/>
          <ac:picMkLst>
            <pc:docMk/>
            <pc:sldMk cId="1825626277" sldId="416"/>
            <ac:picMk id="15" creationId="{A6A7154F-F3B3-1BD3-48C6-D91758CE85C2}"/>
          </ac:picMkLst>
        </pc:picChg>
        <pc:cxnChg chg="add del mod">
          <ac:chgData name="Julie Boyer" userId="c9462913-a1b3-4bff-9faa-56ca9f3ac2db" providerId="ADAL" clId="{4B25219B-85A7-4B96-89B0-6FCED2E1AAFA}" dt="2023-08-16T15:37:27.144" v="37965" actId="478"/>
          <ac:cxnSpMkLst>
            <pc:docMk/>
            <pc:sldMk cId="1825626277" sldId="416"/>
            <ac:cxnSpMk id="6" creationId="{47084F74-F582-438F-B3F5-E7876A351CE3}"/>
          </ac:cxnSpMkLst>
        </pc:cxnChg>
        <pc:cxnChg chg="add mod">
          <ac:chgData name="Julie Boyer" userId="c9462913-a1b3-4bff-9faa-56ca9f3ac2db" providerId="ADAL" clId="{4B25219B-85A7-4B96-89B0-6FCED2E1AAFA}" dt="2023-08-16T15:46:33.775" v="38083" actId="14100"/>
          <ac:cxnSpMkLst>
            <pc:docMk/>
            <pc:sldMk cId="1825626277" sldId="416"/>
            <ac:cxnSpMk id="12" creationId="{6937AB9B-476C-C1AC-5176-F561482BE14E}"/>
          </ac:cxnSpMkLst>
        </pc:cxnChg>
      </pc:sldChg>
      <pc:sldChg chg="addSp delSp modSp add mod ord modNotesTx">
        <pc:chgData name="Julie Boyer" userId="c9462913-a1b3-4bff-9faa-56ca9f3ac2db" providerId="ADAL" clId="{4B25219B-85A7-4B96-89B0-6FCED2E1AAFA}" dt="2023-08-16T19:56:09.565" v="44408" actId="167"/>
        <pc:sldMkLst>
          <pc:docMk/>
          <pc:sldMk cId="49710294" sldId="417"/>
        </pc:sldMkLst>
        <pc:spChg chg="del mod">
          <ac:chgData name="Julie Boyer" userId="c9462913-a1b3-4bff-9faa-56ca9f3ac2db" providerId="ADAL" clId="{4B25219B-85A7-4B96-89B0-6FCED2E1AAFA}" dt="2023-08-16T17:36:02.124" v="41430" actId="478"/>
          <ac:spMkLst>
            <pc:docMk/>
            <pc:sldMk cId="49710294" sldId="417"/>
            <ac:spMk id="2" creationId="{1EE46337-F018-BE51-EAB6-A655AD99477A}"/>
          </ac:spMkLst>
        </pc:spChg>
        <pc:spChg chg="del">
          <ac:chgData name="Julie Boyer" userId="c9462913-a1b3-4bff-9faa-56ca9f3ac2db" providerId="ADAL" clId="{4B25219B-85A7-4B96-89B0-6FCED2E1AAFA}" dt="2023-07-24T20:18:40.065" v="20927" actId="478"/>
          <ac:spMkLst>
            <pc:docMk/>
            <pc:sldMk cId="49710294" sldId="417"/>
            <ac:spMk id="3" creationId="{B9C1E159-3CF2-401E-0292-33A6173442E0}"/>
          </ac:spMkLst>
        </pc:spChg>
        <pc:spChg chg="del mod">
          <ac:chgData name="Julie Boyer" userId="c9462913-a1b3-4bff-9faa-56ca9f3ac2db" providerId="ADAL" clId="{4B25219B-85A7-4B96-89B0-6FCED2E1AAFA}" dt="2023-08-16T17:32:18.449" v="41203" actId="478"/>
          <ac:spMkLst>
            <pc:docMk/>
            <pc:sldMk cId="49710294" sldId="417"/>
            <ac:spMk id="4" creationId="{A21CA1CF-0B84-44DA-8607-3E6B9FBAF917}"/>
          </ac:spMkLst>
        </pc:spChg>
        <pc:spChg chg="add del mod">
          <ac:chgData name="Julie Boyer" userId="c9462913-a1b3-4bff-9faa-56ca9f3ac2db" providerId="ADAL" clId="{4B25219B-85A7-4B96-89B0-6FCED2E1AAFA}" dt="2023-08-16T17:16:05.510" v="40442" actId="478"/>
          <ac:spMkLst>
            <pc:docMk/>
            <pc:sldMk cId="49710294" sldId="417"/>
            <ac:spMk id="6" creationId="{FA7C7065-01A7-FF34-1F15-DB641BB6381A}"/>
          </ac:spMkLst>
        </pc:spChg>
        <pc:spChg chg="add mod">
          <ac:chgData name="Julie Boyer" userId="c9462913-a1b3-4bff-9faa-56ca9f3ac2db" providerId="ADAL" clId="{4B25219B-85A7-4B96-89B0-6FCED2E1AAFA}" dt="2023-08-16T17:16:25.303" v="40498" actId="20577"/>
          <ac:spMkLst>
            <pc:docMk/>
            <pc:sldMk cId="49710294" sldId="417"/>
            <ac:spMk id="8" creationId="{938C8E9F-D47E-6E98-8037-994503D764FB}"/>
          </ac:spMkLst>
        </pc:spChg>
        <pc:spChg chg="add mod">
          <ac:chgData name="Julie Boyer" userId="c9462913-a1b3-4bff-9faa-56ca9f3ac2db" providerId="ADAL" clId="{4B25219B-85A7-4B96-89B0-6FCED2E1AAFA}" dt="2023-08-16T17:36:30.917" v="41442" actId="20577"/>
          <ac:spMkLst>
            <pc:docMk/>
            <pc:sldMk cId="49710294" sldId="417"/>
            <ac:spMk id="10" creationId="{B6F71A35-B8BB-AF58-7699-4BE64AC21F5E}"/>
          </ac:spMkLst>
        </pc:spChg>
        <pc:spChg chg="add del mod">
          <ac:chgData name="Julie Boyer" userId="c9462913-a1b3-4bff-9faa-56ca9f3ac2db" providerId="ADAL" clId="{4B25219B-85A7-4B96-89B0-6FCED2E1AAFA}" dt="2023-08-16T17:36:09.478" v="41433" actId="478"/>
          <ac:spMkLst>
            <pc:docMk/>
            <pc:sldMk cId="49710294" sldId="417"/>
            <ac:spMk id="12" creationId="{8EA7ACF7-CB21-D66E-800E-4E767248C6D4}"/>
          </ac:spMkLst>
        </pc:spChg>
        <pc:picChg chg="add del mod ord">
          <ac:chgData name="Julie Boyer" userId="c9462913-a1b3-4bff-9faa-56ca9f3ac2db" providerId="ADAL" clId="{4B25219B-85A7-4B96-89B0-6FCED2E1AAFA}" dt="2023-08-16T19:56:06.257" v="44406" actId="478"/>
          <ac:picMkLst>
            <pc:docMk/>
            <pc:sldMk cId="49710294" sldId="417"/>
            <ac:picMk id="3" creationId="{7E33B92D-4E93-7847-11EB-52F849518D25}"/>
          </ac:picMkLst>
        </pc:picChg>
        <pc:picChg chg="add del">
          <ac:chgData name="Julie Boyer" userId="c9462913-a1b3-4bff-9faa-56ca9f3ac2db" providerId="ADAL" clId="{4B25219B-85A7-4B96-89B0-6FCED2E1AAFA}" dt="2023-08-16T16:08:53.903" v="40070" actId="478"/>
          <ac:picMkLst>
            <pc:docMk/>
            <pc:sldMk cId="49710294" sldId="417"/>
            <ac:picMk id="5" creationId="{FD4A89F6-65CC-B0BD-4957-D5A9AF9A4A4D}"/>
          </ac:picMkLst>
        </pc:picChg>
        <pc:picChg chg="add mod ord">
          <ac:chgData name="Julie Boyer" userId="c9462913-a1b3-4bff-9faa-56ca9f3ac2db" providerId="ADAL" clId="{4B25219B-85A7-4B96-89B0-6FCED2E1AAFA}" dt="2023-08-16T19:56:09.565" v="44408" actId="167"/>
          <ac:picMkLst>
            <pc:docMk/>
            <pc:sldMk cId="49710294" sldId="417"/>
            <ac:picMk id="13" creationId="{9665285B-BD7A-9DBB-7371-E810631DC76C}"/>
          </ac:picMkLst>
        </pc:picChg>
        <pc:cxnChg chg="add del mod">
          <ac:chgData name="Julie Boyer" userId="c9462913-a1b3-4bff-9faa-56ca9f3ac2db" providerId="ADAL" clId="{4B25219B-85A7-4B96-89B0-6FCED2E1AAFA}" dt="2023-08-16T17:16:09.248" v="40443" actId="478"/>
          <ac:cxnSpMkLst>
            <pc:docMk/>
            <pc:sldMk cId="49710294" sldId="417"/>
            <ac:cxnSpMk id="7" creationId="{B9900D32-524A-BE5D-2A1C-346C8BA9566F}"/>
          </ac:cxnSpMkLst>
        </pc:cxnChg>
        <pc:cxnChg chg="add mod">
          <ac:chgData name="Julie Boyer" userId="c9462913-a1b3-4bff-9faa-56ca9f3ac2db" providerId="ADAL" clId="{4B25219B-85A7-4B96-89B0-6FCED2E1AAFA}" dt="2023-08-16T17:16:09.615" v="40444"/>
          <ac:cxnSpMkLst>
            <pc:docMk/>
            <pc:sldMk cId="49710294" sldId="417"/>
            <ac:cxnSpMk id="9" creationId="{76412C21-B1E7-5932-687A-C010989AFBC3}"/>
          </ac:cxnSpMkLst>
        </pc:cxnChg>
      </pc:sldChg>
      <pc:sldChg chg="addSp delSp modSp add del mod modNotesTx">
        <pc:chgData name="Julie Boyer" userId="c9462913-a1b3-4bff-9faa-56ca9f3ac2db" providerId="ADAL" clId="{4B25219B-85A7-4B96-89B0-6FCED2E1AAFA}" dt="2023-08-02T20:42:26.171" v="21654" actId="2696"/>
        <pc:sldMkLst>
          <pc:docMk/>
          <pc:sldMk cId="2355452092" sldId="418"/>
        </pc:sldMkLst>
        <pc:picChg chg="del">
          <ac:chgData name="Julie Boyer" userId="c9462913-a1b3-4bff-9faa-56ca9f3ac2db" providerId="ADAL" clId="{4B25219B-85A7-4B96-89B0-6FCED2E1AAFA}" dt="2023-08-02T20:35:56.714" v="21315" actId="478"/>
          <ac:picMkLst>
            <pc:docMk/>
            <pc:sldMk cId="2355452092" sldId="418"/>
            <ac:picMk id="4" creationId="{19F22C67-56CC-2D0E-C98E-FC1DA811C6B2}"/>
          </ac:picMkLst>
        </pc:picChg>
        <pc:picChg chg="add mod">
          <ac:chgData name="Julie Boyer" userId="c9462913-a1b3-4bff-9faa-56ca9f3ac2db" providerId="ADAL" clId="{4B25219B-85A7-4B96-89B0-6FCED2E1AAFA}" dt="2023-08-02T20:36:27.867" v="21326" actId="26606"/>
          <ac:picMkLst>
            <pc:docMk/>
            <pc:sldMk cId="2355452092" sldId="418"/>
            <ac:picMk id="1026" creationId="{6BE5DC97-7021-544C-FB64-4854D5B51FF4}"/>
          </ac:picMkLst>
        </pc:picChg>
      </pc:sldChg>
      <pc:sldChg chg="addSp delSp modSp add mod modAnim modNotesTx">
        <pc:chgData name="Julie Boyer" userId="c9462913-a1b3-4bff-9faa-56ca9f3ac2db" providerId="ADAL" clId="{4B25219B-85A7-4B96-89B0-6FCED2E1AAFA}" dt="2023-08-16T19:42:58.277" v="44219" actId="2711"/>
        <pc:sldMkLst>
          <pc:docMk/>
          <pc:sldMk cId="517358861" sldId="419"/>
        </pc:sldMkLst>
        <pc:spChg chg="add del mod">
          <ac:chgData name="Julie Boyer" userId="c9462913-a1b3-4bff-9faa-56ca9f3ac2db" providerId="ADAL" clId="{4B25219B-85A7-4B96-89B0-6FCED2E1AAFA}" dt="2023-08-16T19:38:08.633" v="43970" actId="478"/>
          <ac:spMkLst>
            <pc:docMk/>
            <pc:sldMk cId="517358861" sldId="419"/>
            <ac:spMk id="4" creationId="{D79E8786-23D8-0827-D156-B1ED66CDC185}"/>
          </ac:spMkLst>
        </pc:spChg>
        <pc:spChg chg="add mod">
          <ac:chgData name="Julie Boyer" userId="c9462913-a1b3-4bff-9faa-56ca9f3ac2db" providerId="ADAL" clId="{4B25219B-85A7-4B96-89B0-6FCED2E1AAFA}" dt="2023-08-16T19:42:58.277" v="44219" actId="2711"/>
          <ac:spMkLst>
            <pc:docMk/>
            <pc:sldMk cId="517358861" sldId="419"/>
            <ac:spMk id="5" creationId="{D8009CDA-8006-F687-C9E5-335E1F014571}"/>
          </ac:spMkLst>
        </pc:spChg>
        <pc:spChg chg="del mod">
          <ac:chgData name="Julie Boyer" userId="c9462913-a1b3-4bff-9faa-56ca9f3ac2db" providerId="ADAL" clId="{4B25219B-85A7-4B96-89B0-6FCED2E1AAFA}" dt="2023-08-16T19:38:02.033" v="43967" actId="478"/>
          <ac:spMkLst>
            <pc:docMk/>
            <pc:sldMk cId="517358861" sldId="419"/>
            <ac:spMk id="6" creationId="{F1BCEF58-C2DB-4CE3-BF82-BD0DC23E6B17}"/>
          </ac:spMkLst>
        </pc:spChg>
        <pc:spChg chg="mod">
          <ac:chgData name="Julie Boyer" userId="c9462913-a1b3-4bff-9faa-56ca9f3ac2db" providerId="ADAL" clId="{4B25219B-85A7-4B96-89B0-6FCED2E1AAFA}" dt="2023-08-16T19:42:58.277" v="44219" actId="2711"/>
          <ac:spMkLst>
            <pc:docMk/>
            <pc:sldMk cId="517358861" sldId="419"/>
            <ac:spMk id="7" creationId="{A8AC13EA-857E-4E28-85C8-6C366D8A5355}"/>
          </ac:spMkLst>
        </pc:spChg>
        <pc:spChg chg="add mod">
          <ac:chgData name="Julie Boyer" userId="c9462913-a1b3-4bff-9faa-56ca9f3ac2db" providerId="ADAL" clId="{4B25219B-85A7-4B96-89B0-6FCED2E1AAFA}" dt="2023-08-16T19:38:22.010" v="44009" actId="20577"/>
          <ac:spMkLst>
            <pc:docMk/>
            <pc:sldMk cId="517358861" sldId="419"/>
            <ac:spMk id="9" creationId="{A529EE74-EDA3-B5EF-D7E2-7E690DABC82D}"/>
          </ac:spMkLst>
        </pc:spChg>
        <pc:picChg chg="add del mod ord">
          <ac:chgData name="Julie Boyer" userId="c9462913-a1b3-4bff-9faa-56ca9f3ac2db" providerId="ADAL" clId="{4B25219B-85A7-4B96-89B0-6FCED2E1AAFA}" dt="2023-08-14T22:38:36.953" v="34396" actId="478"/>
          <ac:picMkLst>
            <pc:docMk/>
            <pc:sldMk cId="517358861" sldId="419"/>
            <ac:picMk id="2" creationId="{6C56E537-533C-2AEC-707F-CC86B26BA24B}"/>
          </ac:picMkLst>
        </pc:picChg>
        <pc:picChg chg="add del mod ord">
          <ac:chgData name="Julie Boyer" userId="c9462913-a1b3-4bff-9faa-56ca9f3ac2db" providerId="ADAL" clId="{4B25219B-85A7-4B96-89B0-6FCED2E1AAFA}" dt="2023-08-16T19:38:06.916" v="43969" actId="478"/>
          <ac:picMkLst>
            <pc:docMk/>
            <pc:sldMk cId="517358861" sldId="419"/>
            <ac:picMk id="2" creationId="{B60EFB46-06A2-1D0A-0063-6F6B454E89BE}"/>
          </ac:picMkLst>
        </pc:picChg>
        <pc:picChg chg="del">
          <ac:chgData name="Julie Boyer" userId="c9462913-a1b3-4bff-9faa-56ca9f3ac2db" providerId="ADAL" clId="{4B25219B-85A7-4B96-89B0-6FCED2E1AAFA}" dt="2023-08-14T14:30:02.849" v="24645" actId="478"/>
          <ac:picMkLst>
            <pc:docMk/>
            <pc:sldMk cId="517358861" sldId="419"/>
            <ac:picMk id="3" creationId="{2A40BAF5-95DC-921A-2F4C-5EA4DFA5865F}"/>
          </ac:picMkLst>
        </pc:picChg>
        <pc:picChg chg="add del mod">
          <ac:chgData name="Julie Boyer" userId="c9462913-a1b3-4bff-9faa-56ca9f3ac2db" providerId="ADAL" clId="{4B25219B-85A7-4B96-89B0-6FCED2E1AAFA}" dt="2023-08-14T21:04:53.871" v="31595" actId="478"/>
          <ac:picMkLst>
            <pc:docMk/>
            <pc:sldMk cId="517358861" sldId="419"/>
            <ac:picMk id="4" creationId="{5F59FED8-6E24-4602-0CDC-EF672B92DFCF}"/>
          </ac:picMkLst>
        </pc:picChg>
        <pc:picChg chg="add del mod">
          <ac:chgData name="Julie Boyer" userId="c9462913-a1b3-4bff-9faa-56ca9f3ac2db" providerId="ADAL" clId="{4B25219B-85A7-4B96-89B0-6FCED2E1AAFA}" dt="2023-08-14T21:31:54.843" v="32656" actId="478"/>
          <ac:picMkLst>
            <pc:docMk/>
            <pc:sldMk cId="517358861" sldId="419"/>
            <ac:picMk id="9" creationId="{FCDEF0A6-EC4C-ADEF-7C19-1311999A1286}"/>
          </ac:picMkLst>
        </pc:picChg>
        <pc:picChg chg="add mod">
          <ac:chgData name="Julie Boyer" userId="c9462913-a1b3-4bff-9faa-56ca9f3ac2db" providerId="ADAL" clId="{4B25219B-85A7-4B96-89B0-6FCED2E1AAFA}" dt="2023-08-14T22:32:40.761" v="34341" actId="1076"/>
          <ac:picMkLst>
            <pc:docMk/>
            <pc:sldMk cId="517358861" sldId="419"/>
            <ac:picMk id="10" creationId="{A31973DE-370D-6927-737E-64781DE9CCE2}"/>
          </ac:picMkLst>
        </pc:picChg>
        <pc:picChg chg="add del mod ord">
          <ac:chgData name="Julie Boyer" userId="c9462913-a1b3-4bff-9faa-56ca9f3ac2db" providerId="ADAL" clId="{4B25219B-85A7-4B96-89B0-6FCED2E1AAFA}" dt="2023-08-16T14:08:35.617" v="34434" actId="478"/>
          <ac:picMkLst>
            <pc:docMk/>
            <pc:sldMk cId="517358861" sldId="419"/>
            <ac:picMk id="11" creationId="{025477F7-3573-4D4E-A202-D56ADC301FE4}"/>
          </ac:picMkLst>
        </pc:picChg>
        <pc:cxnChg chg="del">
          <ac:chgData name="Julie Boyer" userId="c9462913-a1b3-4bff-9faa-56ca9f3ac2db" providerId="ADAL" clId="{4B25219B-85A7-4B96-89B0-6FCED2E1AAFA}" dt="2023-08-16T19:38:10.947" v="43971" actId="478"/>
          <ac:cxnSpMkLst>
            <pc:docMk/>
            <pc:sldMk cId="517358861" sldId="419"/>
            <ac:cxnSpMk id="8" creationId="{049360BA-DEAB-0A5E-3534-77DE21FF3E3C}"/>
          </ac:cxnSpMkLst>
        </pc:cxnChg>
        <pc:cxnChg chg="add mod">
          <ac:chgData name="Julie Boyer" userId="c9462913-a1b3-4bff-9faa-56ca9f3ac2db" providerId="ADAL" clId="{4B25219B-85A7-4B96-89B0-6FCED2E1AAFA}" dt="2023-08-16T19:38:11.249" v="43972"/>
          <ac:cxnSpMkLst>
            <pc:docMk/>
            <pc:sldMk cId="517358861" sldId="419"/>
            <ac:cxnSpMk id="12" creationId="{D20A3522-DE82-92B6-1C01-6EC7B2EA5BE6}"/>
          </ac:cxnSpMkLst>
        </pc:cxnChg>
      </pc:sldChg>
      <pc:sldChg chg="addSp delSp modSp new mod">
        <pc:chgData name="Julie Boyer" userId="c9462913-a1b3-4bff-9faa-56ca9f3ac2db" providerId="ADAL" clId="{4B25219B-85A7-4B96-89B0-6FCED2E1AAFA}" dt="2023-08-16T19:43:21.258" v="44221" actId="2711"/>
        <pc:sldMkLst>
          <pc:docMk/>
          <pc:sldMk cId="1640926942" sldId="420"/>
        </pc:sldMkLst>
        <pc:spChg chg="del">
          <ac:chgData name="Julie Boyer" userId="c9462913-a1b3-4bff-9faa-56ca9f3ac2db" providerId="ADAL" clId="{4B25219B-85A7-4B96-89B0-6FCED2E1AAFA}" dt="2023-08-14T14:16:19.242" v="24231" actId="478"/>
          <ac:spMkLst>
            <pc:docMk/>
            <pc:sldMk cId="1640926942" sldId="420"/>
            <ac:spMk id="2" creationId="{087E9EA7-D6D5-8C97-DE5C-48EE0A31B000}"/>
          </ac:spMkLst>
        </pc:spChg>
        <pc:spChg chg="del">
          <ac:chgData name="Julie Boyer" userId="c9462913-a1b3-4bff-9faa-56ca9f3ac2db" providerId="ADAL" clId="{4B25219B-85A7-4B96-89B0-6FCED2E1AAFA}" dt="2023-08-14T14:16:22.346" v="24232" actId="478"/>
          <ac:spMkLst>
            <pc:docMk/>
            <pc:sldMk cId="1640926942" sldId="420"/>
            <ac:spMk id="3" creationId="{25359A86-DF50-C432-8E33-20873E855CB2}"/>
          </ac:spMkLst>
        </pc:spChg>
        <pc:spChg chg="add mod">
          <ac:chgData name="Julie Boyer" userId="c9462913-a1b3-4bff-9faa-56ca9f3ac2db" providerId="ADAL" clId="{4B25219B-85A7-4B96-89B0-6FCED2E1AAFA}" dt="2023-08-16T19:43:21.258" v="44221" actId="2711"/>
          <ac:spMkLst>
            <pc:docMk/>
            <pc:sldMk cId="1640926942" sldId="420"/>
            <ac:spMk id="5" creationId="{3AB0EF4B-AACC-3222-AB27-E5B2FA3783ED}"/>
          </ac:spMkLst>
        </pc:spChg>
        <pc:picChg chg="add mod">
          <ac:chgData name="Julie Boyer" userId="c9462913-a1b3-4bff-9faa-56ca9f3ac2db" providerId="ADAL" clId="{4B25219B-85A7-4B96-89B0-6FCED2E1AAFA}" dt="2023-08-14T14:17:31.753" v="24253" actId="14100"/>
          <ac:picMkLst>
            <pc:docMk/>
            <pc:sldMk cId="1640926942" sldId="420"/>
            <ac:picMk id="4" creationId="{65612238-F60C-1547-828D-44ABD5F9BB1D}"/>
          </ac:picMkLst>
        </pc:picChg>
      </pc:sldChg>
      <pc:sldChg chg="addSp delSp modSp add del mod delAnim">
        <pc:chgData name="Julie Boyer" userId="c9462913-a1b3-4bff-9faa-56ca9f3ac2db" providerId="ADAL" clId="{4B25219B-85A7-4B96-89B0-6FCED2E1AAFA}" dt="2023-08-02T20:49:43.950" v="21730" actId="2696"/>
        <pc:sldMkLst>
          <pc:docMk/>
          <pc:sldMk cId="1868868078" sldId="420"/>
        </pc:sldMkLst>
        <pc:spChg chg="del">
          <ac:chgData name="Julie Boyer" userId="c9462913-a1b3-4bff-9faa-56ca9f3ac2db" providerId="ADAL" clId="{4B25219B-85A7-4B96-89B0-6FCED2E1AAFA}" dt="2023-08-02T20:46:27.225" v="21690" actId="478"/>
          <ac:spMkLst>
            <pc:docMk/>
            <pc:sldMk cId="1868868078" sldId="420"/>
            <ac:spMk id="20" creationId="{00000000-0000-0000-0000-000000000000}"/>
          </ac:spMkLst>
        </pc:spChg>
        <pc:graphicFrameChg chg="add mod modGraphic">
          <ac:chgData name="Julie Boyer" userId="c9462913-a1b3-4bff-9faa-56ca9f3ac2db" providerId="ADAL" clId="{4B25219B-85A7-4B96-89B0-6FCED2E1AAFA}" dt="2023-08-02T20:49:41.122" v="21729" actId="14100"/>
          <ac:graphicFrameMkLst>
            <pc:docMk/>
            <pc:sldMk cId="1868868078" sldId="420"/>
            <ac:graphicFrameMk id="2" creationId="{DD0F94FE-C0F0-C3AE-A7AB-752979F54B2E}"/>
          </ac:graphicFrameMkLst>
        </pc:graphicFrameChg>
      </pc:sldChg>
      <pc:sldChg chg="addSp delSp modSp add mod ord modNotesTx">
        <pc:chgData name="Julie Boyer" userId="c9462913-a1b3-4bff-9faa-56ca9f3ac2db" providerId="ADAL" clId="{4B25219B-85A7-4B96-89B0-6FCED2E1AAFA}" dt="2023-08-16T19:34:42.995" v="43784" actId="5793"/>
        <pc:sldMkLst>
          <pc:docMk/>
          <pc:sldMk cId="26842215" sldId="421"/>
        </pc:sldMkLst>
        <pc:spChg chg="del">
          <ac:chgData name="Julie Boyer" userId="c9462913-a1b3-4bff-9faa-56ca9f3ac2db" providerId="ADAL" clId="{4B25219B-85A7-4B96-89B0-6FCED2E1AAFA}" dt="2023-08-14T15:09:33.895" v="26336" actId="478"/>
          <ac:spMkLst>
            <pc:docMk/>
            <pc:sldMk cId="26842215" sldId="421"/>
            <ac:spMk id="2" creationId="{2C06DC9F-B951-2C27-1FB5-0056BA3D8648}"/>
          </ac:spMkLst>
        </pc:spChg>
        <pc:spChg chg="add del mod">
          <ac:chgData name="Julie Boyer" userId="c9462913-a1b3-4bff-9faa-56ca9f3ac2db" providerId="ADAL" clId="{4B25219B-85A7-4B96-89B0-6FCED2E1AAFA}" dt="2023-08-16T19:34:13.257" v="43719"/>
          <ac:spMkLst>
            <pc:docMk/>
            <pc:sldMk cId="26842215" sldId="421"/>
            <ac:spMk id="2" creationId="{81223802-CA5A-9E43-B90B-278B27279E44}"/>
          </ac:spMkLst>
        </pc:spChg>
        <pc:spChg chg="del mod">
          <ac:chgData name="Julie Boyer" userId="c9462913-a1b3-4bff-9faa-56ca9f3ac2db" providerId="ADAL" clId="{4B25219B-85A7-4B96-89B0-6FCED2E1AAFA}" dt="2023-08-16T19:34:08.972" v="43716" actId="478"/>
          <ac:spMkLst>
            <pc:docMk/>
            <pc:sldMk cId="26842215" sldId="421"/>
            <ac:spMk id="3" creationId="{777F6991-675E-AE5C-2B61-C934D6C8A81E}"/>
          </ac:spMkLst>
        </pc:spChg>
        <pc:spChg chg="add mod">
          <ac:chgData name="Julie Boyer" userId="c9462913-a1b3-4bff-9faa-56ca9f3ac2db" providerId="ADAL" clId="{4B25219B-85A7-4B96-89B0-6FCED2E1AAFA}" dt="2023-08-16T19:34:42.995" v="43784" actId="5793"/>
          <ac:spMkLst>
            <pc:docMk/>
            <pc:sldMk cId="26842215" sldId="421"/>
            <ac:spMk id="6" creationId="{7591B030-000D-6F4E-4147-B677F9C8F54C}"/>
          </ac:spMkLst>
        </pc:spChg>
        <pc:spChg chg="add del mod">
          <ac:chgData name="Julie Boyer" userId="c9462913-a1b3-4bff-9faa-56ca9f3ac2db" providerId="ADAL" clId="{4B25219B-85A7-4B96-89B0-6FCED2E1AAFA}" dt="2023-08-14T15:11:02.872" v="26341"/>
          <ac:spMkLst>
            <pc:docMk/>
            <pc:sldMk cId="26842215" sldId="421"/>
            <ac:spMk id="7" creationId="{219A9E1D-54A6-4B76-94F4-4A8C3AD5EF8F}"/>
          </ac:spMkLst>
        </pc:spChg>
        <pc:spChg chg="add del mod">
          <ac:chgData name="Julie Boyer" userId="c9462913-a1b3-4bff-9faa-56ca9f3ac2db" providerId="ADAL" clId="{4B25219B-85A7-4B96-89B0-6FCED2E1AAFA}" dt="2023-08-14T15:12:32.827" v="26346" actId="1957"/>
          <ac:spMkLst>
            <pc:docMk/>
            <pc:sldMk cId="26842215" sldId="421"/>
            <ac:spMk id="12" creationId="{6AAB0D99-FC4C-54F5-CA16-0A7A8C328E97}"/>
          </ac:spMkLst>
        </pc:spChg>
        <pc:graphicFrameChg chg="add del mod">
          <ac:chgData name="Julie Boyer" userId="c9462913-a1b3-4bff-9faa-56ca9f3ac2db" providerId="ADAL" clId="{4B25219B-85A7-4B96-89B0-6FCED2E1AAFA}" dt="2023-08-14T15:10:15.009" v="26338"/>
          <ac:graphicFrameMkLst>
            <pc:docMk/>
            <pc:sldMk cId="26842215" sldId="421"/>
            <ac:graphicFrameMk id="8" creationId="{F0E59038-C6FC-53CB-5395-263EF0AE529A}"/>
          </ac:graphicFrameMkLst>
        </pc:graphicFrameChg>
        <pc:graphicFrameChg chg="add del mod">
          <ac:chgData name="Julie Boyer" userId="c9462913-a1b3-4bff-9faa-56ca9f3ac2db" providerId="ADAL" clId="{4B25219B-85A7-4B96-89B0-6FCED2E1AAFA}" dt="2023-08-14T15:10:18.530" v="26340"/>
          <ac:graphicFrameMkLst>
            <pc:docMk/>
            <pc:sldMk cId="26842215" sldId="421"/>
            <ac:graphicFrameMk id="9" creationId="{4FDF6A71-BC46-411C-3BFF-041213CC9285}"/>
          </ac:graphicFrameMkLst>
        </pc:graphicFrameChg>
        <pc:graphicFrameChg chg="add del mod modGraphic">
          <ac:chgData name="Julie Boyer" userId="c9462913-a1b3-4bff-9faa-56ca9f3ac2db" providerId="ADAL" clId="{4B25219B-85A7-4B96-89B0-6FCED2E1AAFA}" dt="2023-08-14T15:11:18.151" v="26344" actId="478"/>
          <ac:graphicFrameMkLst>
            <pc:docMk/>
            <pc:sldMk cId="26842215" sldId="421"/>
            <ac:graphicFrameMk id="10" creationId="{213918D1-963E-36F1-E527-BDD3BDA2F149}"/>
          </ac:graphicFrameMkLst>
        </pc:graphicFrameChg>
        <pc:graphicFrameChg chg="add mod">
          <ac:chgData name="Julie Boyer" userId="c9462913-a1b3-4bff-9faa-56ca9f3ac2db" providerId="ADAL" clId="{4B25219B-85A7-4B96-89B0-6FCED2E1AAFA}" dt="2023-08-14T21:58:18.872" v="33975" actId="255"/>
          <ac:graphicFrameMkLst>
            <pc:docMk/>
            <pc:sldMk cId="26842215" sldId="421"/>
            <ac:graphicFrameMk id="16" creationId="{36FB8A7B-E759-9AA6-B7BE-D30E64BE0358}"/>
          </ac:graphicFrameMkLst>
        </pc:graphicFrameChg>
        <pc:picChg chg="del">
          <ac:chgData name="Julie Boyer" userId="c9462913-a1b3-4bff-9faa-56ca9f3ac2db" providerId="ADAL" clId="{4B25219B-85A7-4B96-89B0-6FCED2E1AAFA}" dt="2023-08-14T15:31:42.130" v="26408" actId="478"/>
          <ac:picMkLst>
            <pc:docMk/>
            <pc:sldMk cId="26842215" sldId="421"/>
            <ac:picMk id="6" creationId="{6799DB0E-F1B1-C0F0-3B4D-AF55A30058FE}"/>
          </ac:picMkLst>
        </pc:picChg>
        <pc:cxnChg chg="add del mod">
          <ac:chgData name="Julie Boyer" userId="c9462913-a1b3-4bff-9faa-56ca9f3ac2db" providerId="ADAL" clId="{4B25219B-85A7-4B96-89B0-6FCED2E1AAFA}" dt="2023-08-16T19:34:13.257" v="43719"/>
          <ac:cxnSpMkLst>
            <pc:docMk/>
            <pc:sldMk cId="26842215" sldId="421"/>
            <ac:cxnSpMk id="4" creationId="{EA370C46-7947-FE03-417A-77B9BD0F3F13}"/>
          </ac:cxnSpMkLst>
        </pc:cxnChg>
        <pc:cxnChg chg="del mod">
          <ac:chgData name="Julie Boyer" userId="c9462913-a1b3-4bff-9faa-56ca9f3ac2db" providerId="ADAL" clId="{4B25219B-85A7-4B96-89B0-6FCED2E1AAFA}" dt="2023-08-16T19:34:11.242" v="43717" actId="478"/>
          <ac:cxnSpMkLst>
            <pc:docMk/>
            <pc:sldMk cId="26842215" sldId="421"/>
            <ac:cxnSpMk id="5" creationId="{A8846F5F-8C99-FED1-A114-58D358A4797E}"/>
          </ac:cxnSpMkLst>
        </pc:cxnChg>
        <pc:cxnChg chg="add mod">
          <ac:chgData name="Julie Boyer" userId="c9462913-a1b3-4bff-9faa-56ca9f3ac2db" providerId="ADAL" clId="{4B25219B-85A7-4B96-89B0-6FCED2E1AAFA}" dt="2023-08-16T19:34:25.618" v="43722"/>
          <ac:cxnSpMkLst>
            <pc:docMk/>
            <pc:sldMk cId="26842215" sldId="421"/>
            <ac:cxnSpMk id="7" creationId="{206C20A6-93EA-643A-0998-172121194F3A}"/>
          </ac:cxnSpMkLst>
        </pc:cxnChg>
      </pc:sldChg>
      <pc:sldChg chg="modSp new del mod">
        <pc:chgData name="Julie Boyer" userId="c9462913-a1b3-4bff-9faa-56ca9f3ac2db" providerId="ADAL" clId="{4B25219B-85A7-4B96-89B0-6FCED2E1AAFA}" dt="2023-08-14T18:26:00.829" v="27137" actId="2696"/>
        <pc:sldMkLst>
          <pc:docMk/>
          <pc:sldMk cId="3404769760" sldId="422"/>
        </pc:sldMkLst>
        <pc:spChg chg="mod">
          <ac:chgData name="Julie Boyer" userId="c9462913-a1b3-4bff-9faa-56ca9f3ac2db" providerId="ADAL" clId="{4B25219B-85A7-4B96-89B0-6FCED2E1AAFA}" dt="2023-08-14T18:20:25.431" v="26905" actId="20577"/>
          <ac:spMkLst>
            <pc:docMk/>
            <pc:sldMk cId="3404769760" sldId="422"/>
            <ac:spMk id="2" creationId="{C02E4BAD-E0B5-94CD-EF3F-5A9BCEC554EB}"/>
          </ac:spMkLst>
        </pc:spChg>
      </pc:sldChg>
      <pc:sldChg chg="addSp delSp modSp add mod modNotesTx">
        <pc:chgData name="Julie Boyer" userId="c9462913-a1b3-4bff-9faa-56ca9f3ac2db" providerId="ADAL" clId="{4B25219B-85A7-4B96-89B0-6FCED2E1AAFA}" dt="2023-08-16T14:29:21.325" v="35779" actId="20577"/>
        <pc:sldMkLst>
          <pc:docMk/>
          <pc:sldMk cId="3647363635" sldId="423"/>
        </pc:sldMkLst>
        <pc:spChg chg="mod">
          <ac:chgData name="Julie Boyer" userId="c9462913-a1b3-4bff-9faa-56ca9f3ac2db" providerId="ADAL" clId="{4B25219B-85A7-4B96-89B0-6FCED2E1AAFA}" dt="2023-08-14T22:00:18.785" v="34007" actId="207"/>
          <ac:spMkLst>
            <pc:docMk/>
            <pc:sldMk cId="3647363635" sldId="423"/>
            <ac:spMk id="2" creationId="{C02E4BAD-E0B5-94CD-EF3F-5A9BCEC554EB}"/>
          </ac:spMkLst>
        </pc:spChg>
        <pc:spChg chg="del">
          <ac:chgData name="Julie Boyer" userId="c9462913-a1b3-4bff-9faa-56ca9f3ac2db" providerId="ADAL" clId="{4B25219B-85A7-4B96-89B0-6FCED2E1AAFA}" dt="2023-08-14T18:20:58.783" v="26934" actId="478"/>
          <ac:spMkLst>
            <pc:docMk/>
            <pc:sldMk cId="3647363635" sldId="423"/>
            <ac:spMk id="3" creationId="{282BFE34-16C1-EEE9-E613-5BD0DD937B03}"/>
          </ac:spMkLst>
        </pc:spChg>
        <pc:spChg chg="add del mod">
          <ac:chgData name="Julie Boyer" userId="c9462913-a1b3-4bff-9faa-56ca9f3ac2db" providerId="ADAL" clId="{4B25219B-85A7-4B96-89B0-6FCED2E1AAFA}" dt="2023-08-16T14:29:00.348" v="35709"/>
          <ac:spMkLst>
            <pc:docMk/>
            <pc:sldMk cId="3647363635" sldId="423"/>
            <ac:spMk id="3" creationId="{D9051038-E76B-CEE6-8F9A-67AA76B48F49}"/>
          </ac:spMkLst>
        </pc:spChg>
        <pc:spChg chg="add del mod">
          <ac:chgData name="Julie Boyer" userId="c9462913-a1b3-4bff-9faa-56ca9f3ac2db" providerId="ADAL" clId="{4B25219B-85A7-4B96-89B0-6FCED2E1AAFA}" dt="2023-08-16T14:28:52.145" v="35706" actId="478"/>
          <ac:spMkLst>
            <pc:docMk/>
            <pc:sldMk cId="3647363635" sldId="423"/>
            <ac:spMk id="4" creationId="{43260266-007D-5DE2-1E1C-A5B5016342C0}"/>
          </ac:spMkLst>
        </pc:spChg>
        <pc:spChg chg="add mod">
          <ac:chgData name="Julie Boyer" userId="c9462913-a1b3-4bff-9faa-56ca9f3ac2db" providerId="ADAL" clId="{4B25219B-85A7-4B96-89B0-6FCED2E1AAFA}" dt="2023-08-16T14:29:21.325" v="35779" actId="20577"/>
          <ac:spMkLst>
            <pc:docMk/>
            <pc:sldMk cId="3647363635" sldId="423"/>
            <ac:spMk id="7" creationId="{3F81B2DB-A523-EEC7-C062-9429464D8099}"/>
          </ac:spMkLst>
        </pc:spChg>
        <pc:spChg chg="add del">
          <ac:chgData name="Julie Boyer" userId="c9462913-a1b3-4bff-9faa-56ca9f3ac2db" providerId="ADAL" clId="{4B25219B-85A7-4B96-89B0-6FCED2E1AAFA}" dt="2023-08-14T18:22:15.557" v="26969" actId="22"/>
          <ac:spMkLst>
            <pc:docMk/>
            <pc:sldMk cId="3647363635" sldId="423"/>
            <ac:spMk id="7" creationId="{7BC01015-99F8-0107-0E46-2732D8A62DFF}"/>
          </ac:spMkLst>
        </pc:spChg>
        <pc:spChg chg="add del mod">
          <ac:chgData name="Julie Boyer" userId="c9462913-a1b3-4bff-9faa-56ca9f3ac2db" providerId="ADAL" clId="{4B25219B-85A7-4B96-89B0-6FCED2E1AAFA}" dt="2023-08-14T18:23:25.463" v="27000" actId="478"/>
          <ac:spMkLst>
            <pc:docMk/>
            <pc:sldMk cId="3647363635" sldId="423"/>
            <ac:spMk id="8" creationId="{4329DD01-E26C-7365-8724-244138EC0B10}"/>
          </ac:spMkLst>
        </pc:spChg>
        <pc:spChg chg="add del mod">
          <ac:chgData name="Julie Boyer" userId="c9462913-a1b3-4bff-9faa-56ca9f3ac2db" providerId="ADAL" clId="{4B25219B-85A7-4B96-89B0-6FCED2E1AAFA}" dt="2023-08-14T19:21:06.874" v="27738" actId="478"/>
          <ac:spMkLst>
            <pc:docMk/>
            <pc:sldMk cId="3647363635" sldId="423"/>
            <ac:spMk id="9" creationId="{6830D881-75F0-6C72-FF69-1343E73AC491}"/>
          </ac:spMkLst>
        </pc:spChg>
        <pc:cxnChg chg="add del mod">
          <ac:chgData name="Julie Boyer" userId="c9462913-a1b3-4bff-9faa-56ca9f3ac2db" providerId="ADAL" clId="{4B25219B-85A7-4B96-89B0-6FCED2E1AAFA}" dt="2023-08-16T14:28:54.223" v="35707" actId="478"/>
          <ac:cxnSpMkLst>
            <pc:docMk/>
            <pc:sldMk cId="3647363635" sldId="423"/>
            <ac:cxnSpMk id="5" creationId="{7793FC3A-6948-CB65-8ACE-E07DBC4F1DA6}"/>
          </ac:cxnSpMkLst>
        </pc:cxnChg>
        <pc:cxnChg chg="add del mod">
          <ac:chgData name="Julie Boyer" userId="c9462913-a1b3-4bff-9faa-56ca9f3ac2db" providerId="ADAL" clId="{4B25219B-85A7-4B96-89B0-6FCED2E1AAFA}" dt="2023-08-16T14:29:00.348" v="35709"/>
          <ac:cxnSpMkLst>
            <pc:docMk/>
            <pc:sldMk cId="3647363635" sldId="423"/>
            <ac:cxnSpMk id="6" creationId="{2644D903-D6B6-13AC-468C-AAAA0E615A29}"/>
          </ac:cxnSpMkLst>
        </pc:cxnChg>
        <pc:cxnChg chg="add mod">
          <ac:chgData name="Julie Boyer" userId="c9462913-a1b3-4bff-9faa-56ca9f3ac2db" providerId="ADAL" clId="{4B25219B-85A7-4B96-89B0-6FCED2E1AAFA}" dt="2023-08-16T14:29:07.461" v="35710"/>
          <ac:cxnSpMkLst>
            <pc:docMk/>
            <pc:sldMk cId="3647363635" sldId="423"/>
            <ac:cxnSpMk id="8" creationId="{1D155145-9BE2-856B-31C6-E96EE91768CF}"/>
          </ac:cxnSpMkLst>
        </pc:cxnChg>
      </pc:sldChg>
      <pc:sldChg chg="addSp delSp modSp add mod modNotesTx">
        <pc:chgData name="Julie Boyer" userId="c9462913-a1b3-4bff-9faa-56ca9f3ac2db" providerId="ADAL" clId="{4B25219B-85A7-4B96-89B0-6FCED2E1AAFA}" dt="2023-08-16T15:11:19.923" v="36735" actId="14100"/>
        <pc:sldMkLst>
          <pc:docMk/>
          <pc:sldMk cId="3625233963" sldId="424"/>
        </pc:sldMkLst>
        <pc:spChg chg="mod">
          <ac:chgData name="Julie Boyer" userId="c9462913-a1b3-4bff-9faa-56ca9f3ac2db" providerId="ADAL" clId="{4B25219B-85A7-4B96-89B0-6FCED2E1AAFA}" dt="2023-08-16T15:11:19.923" v="36735" actId="14100"/>
          <ac:spMkLst>
            <pc:docMk/>
            <pc:sldMk cId="3625233963" sldId="424"/>
            <ac:spMk id="2" creationId="{C02E4BAD-E0B5-94CD-EF3F-5A9BCEC554EB}"/>
          </ac:spMkLst>
        </pc:spChg>
        <pc:spChg chg="add mod">
          <ac:chgData name="Julie Boyer" userId="c9462913-a1b3-4bff-9faa-56ca9f3ac2db" providerId="ADAL" clId="{4B25219B-85A7-4B96-89B0-6FCED2E1AAFA}" dt="2023-08-16T14:30:43.239" v="35844" actId="20577"/>
          <ac:spMkLst>
            <pc:docMk/>
            <pc:sldMk cId="3625233963" sldId="424"/>
            <ac:spMk id="3" creationId="{AD9677BE-4555-6D8B-B779-753FE0DAB8D5}"/>
          </ac:spMkLst>
        </pc:spChg>
        <pc:spChg chg="del">
          <ac:chgData name="Julie Boyer" userId="c9462913-a1b3-4bff-9faa-56ca9f3ac2db" providerId="ADAL" clId="{4B25219B-85A7-4B96-89B0-6FCED2E1AAFA}" dt="2023-08-16T14:30:32.578" v="35815" actId="478"/>
          <ac:spMkLst>
            <pc:docMk/>
            <pc:sldMk cId="3625233963" sldId="424"/>
            <ac:spMk id="4" creationId="{43260266-007D-5DE2-1E1C-A5B5016342C0}"/>
          </ac:spMkLst>
        </pc:spChg>
        <pc:spChg chg="del mod">
          <ac:chgData name="Julie Boyer" userId="c9462913-a1b3-4bff-9faa-56ca9f3ac2db" providerId="ADAL" clId="{4B25219B-85A7-4B96-89B0-6FCED2E1AAFA}" dt="2023-08-16T15:03:07.669" v="36527" actId="478"/>
          <ac:spMkLst>
            <pc:docMk/>
            <pc:sldMk cId="3625233963" sldId="424"/>
            <ac:spMk id="8" creationId="{4329DD01-E26C-7365-8724-244138EC0B10}"/>
          </ac:spMkLst>
        </pc:spChg>
        <pc:spChg chg="add mod">
          <ac:chgData name="Julie Boyer" userId="c9462913-a1b3-4bff-9faa-56ca9f3ac2db" providerId="ADAL" clId="{4B25219B-85A7-4B96-89B0-6FCED2E1AAFA}" dt="2023-08-16T15:04:22.824" v="36541" actId="6549"/>
          <ac:spMkLst>
            <pc:docMk/>
            <pc:sldMk cId="3625233963" sldId="424"/>
            <ac:spMk id="9" creationId="{D1AC9228-CB8A-2A5D-096C-FC39972C394D}"/>
          </ac:spMkLst>
        </pc:spChg>
        <pc:cxnChg chg="del">
          <ac:chgData name="Julie Boyer" userId="c9462913-a1b3-4bff-9faa-56ca9f3ac2db" providerId="ADAL" clId="{4B25219B-85A7-4B96-89B0-6FCED2E1AAFA}" dt="2023-08-16T14:30:33.687" v="35816" actId="478"/>
          <ac:cxnSpMkLst>
            <pc:docMk/>
            <pc:sldMk cId="3625233963" sldId="424"/>
            <ac:cxnSpMk id="5" creationId="{7793FC3A-6948-CB65-8ACE-E07DBC4F1DA6}"/>
          </ac:cxnSpMkLst>
        </pc:cxnChg>
        <pc:cxnChg chg="add mod">
          <ac:chgData name="Julie Boyer" userId="c9462913-a1b3-4bff-9faa-56ca9f3ac2db" providerId="ADAL" clId="{4B25219B-85A7-4B96-89B0-6FCED2E1AAFA}" dt="2023-08-16T14:30:34.770" v="35817"/>
          <ac:cxnSpMkLst>
            <pc:docMk/>
            <pc:sldMk cId="3625233963" sldId="424"/>
            <ac:cxnSpMk id="6" creationId="{667C7E32-4D8F-109D-376D-4160E77BECB6}"/>
          </ac:cxnSpMkLst>
        </pc:cxnChg>
      </pc:sldChg>
      <pc:sldChg chg="addSp delSp modSp add mod modNotesTx">
        <pc:chgData name="Julie Boyer" userId="c9462913-a1b3-4bff-9faa-56ca9f3ac2db" providerId="ADAL" clId="{4B25219B-85A7-4B96-89B0-6FCED2E1AAFA}" dt="2023-08-16T14:30:25.735" v="35814" actId="20577"/>
        <pc:sldMkLst>
          <pc:docMk/>
          <pc:sldMk cId="473021074" sldId="425"/>
        </pc:sldMkLst>
        <pc:spChg chg="mod">
          <ac:chgData name="Julie Boyer" userId="c9462913-a1b3-4bff-9faa-56ca9f3ac2db" providerId="ADAL" clId="{4B25219B-85A7-4B96-89B0-6FCED2E1AAFA}" dt="2023-08-14T18:25:04.456" v="27057" actId="207"/>
          <ac:spMkLst>
            <pc:docMk/>
            <pc:sldMk cId="473021074" sldId="425"/>
            <ac:spMk id="2" creationId="{C02E4BAD-E0B5-94CD-EF3F-5A9BCEC554EB}"/>
          </ac:spMkLst>
        </pc:spChg>
        <pc:spChg chg="add del mod">
          <ac:chgData name="Julie Boyer" userId="c9462913-a1b3-4bff-9faa-56ca9f3ac2db" providerId="ADAL" clId="{4B25219B-85A7-4B96-89B0-6FCED2E1AAFA}" dt="2023-08-14T18:24:00.508" v="27053"/>
          <ac:spMkLst>
            <pc:docMk/>
            <pc:sldMk cId="473021074" sldId="425"/>
            <ac:spMk id="3" creationId="{1F35DBB1-6A5F-4733-0C60-882D8B60A83B}"/>
          </ac:spMkLst>
        </pc:spChg>
        <pc:spChg chg="del mod">
          <ac:chgData name="Julie Boyer" userId="c9462913-a1b3-4bff-9faa-56ca9f3ac2db" providerId="ADAL" clId="{4B25219B-85A7-4B96-89B0-6FCED2E1AAFA}" dt="2023-08-16T14:29:58.062" v="35784" actId="478"/>
          <ac:spMkLst>
            <pc:docMk/>
            <pc:sldMk cId="473021074" sldId="425"/>
            <ac:spMk id="4" creationId="{43260266-007D-5DE2-1E1C-A5B5016342C0}"/>
          </ac:spMkLst>
        </pc:spChg>
        <pc:spChg chg="add mod">
          <ac:chgData name="Julie Boyer" userId="c9462913-a1b3-4bff-9faa-56ca9f3ac2db" providerId="ADAL" clId="{4B25219B-85A7-4B96-89B0-6FCED2E1AAFA}" dt="2023-08-14T18:25:48.282" v="27135"/>
          <ac:spMkLst>
            <pc:docMk/>
            <pc:sldMk cId="473021074" sldId="425"/>
            <ac:spMk id="6" creationId="{B6D7ED77-3F92-F3B2-0FC2-40EB6B4E87B7}"/>
          </ac:spMkLst>
        </pc:spChg>
        <pc:spChg chg="add del">
          <ac:chgData name="Julie Boyer" userId="c9462913-a1b3-4bff-9faa-56ca9f3ac2db" providerId="ADAL" clId="{4B25219B-85A7-4B96-89B0-6FCED2E1AAFA}" dt="2023-08-16T14:30:02.317" v="35787" actId="22"/>
          <ac:spMkLst>
            <pc:docMk/>
            <pc:sldMk cId="473021074" sldId="425"/>
            <ac:spMk id="7" creationId="{DF80AD8E-6B06-81EC-E8D5-9F653527521C}"/>
          </ac:spMkLst>
        </pc:spChg>
        <pc:spChg chg="add del">
          <ac:chgData name="Julie Boyer" userId="c9462913-a1b3-4bff-9faa-56ca9f3ac2db" providerId="ADAL" clId="{4B25219B-85A7-4B96-89B0-6FCED2E1AAFA}" dt="2023-08-16T14:30:09.903" v="35789" actId="22"/>
          <ac:spMkLst>
            <pc:docMk/>
            <pc:sldMk cId="473021074" sldId="425"/>
            <ac:spMk id="9" creationId="{41922B03-BEC2-52B7-8362-DD8CBCA83021}"/>
          </ac:spMkLst>
        </pc:spChg>
        <pc:spChg chg="add mod">
          <ac:chgData name="Julie Boyer" userId="c9462913-a1b3-4bff-9faa-56ca9f3ac2db" providerId="ADAL" clId="{4B25219B-85A7-4B96-89B0-6FCED2E1AAFA}" dt="2023-08-16T14:30:25.735" v="35814" actId="20577"/>
          <ac:spMkLst>
            <pc:docMk/>
            <pc:sldMk cId="473021074" sldId="425"/>
            <ac:spMk id="10" creationId="{83D3304C-DD25-A6BE-52DA-CDA72B6F9B90}"/>
          </ac:spMkLst>
        </pc:spChg>
        <pc:cxnChg chg="del">
          <ac:chgData name="Julie Boyer" userId="c9462913-a1b3-4bff-9faa-56ca9f3ac2db" providerId="ADAL" clId="{4B25219B-85A7-4B96-89B0-6FCED2E1AAFA}" dt="2023-08-16T14:29:59.655" v="35785" actId="478"/>
          <ac:cxnSpMkLst>
            <pc:docMk/>
            <pc:sldMk cId="473021074" sldId="425"/>
            <ac:cxnSpMk id="5" creationId="{7793FC3A-6948-CB65-8ACE-E07DBC4F1DA6}"/>
          </ac:cxnSpMkLst>
        </pc:cxnChg>
        <pc:cxnChg chg="add mod">
          <ac:chgData name="Julie Boyer" userId="c9462913-a1b3-4bff-9faa-56ca9f3ac2db" providerId="ADAL" clId="{4B25219B-85A7-4B96-89B0-6FCED2E1AAFA}" dt="2023-08-16T14:30:15.465" v="35790"/>
          <ac:cxnSpMkLst>
            <pc:docMk/>
            <pc:sldMk cId="473021074" sldId="425"/>
            <ac:cxnSpMk id="11" creationId="{A67E5D6D-EE7E-3CE5-F196-049EA2BDEEB7}"/>
          </ac:cxnSpMkLst>
        </pc:cxnChg>
      </pc:sldChg>
      <pc:sldChg chg="addSp delSp modSp add mod">
        <pc:chgData name="Julie Boyer" userId="c9462913-a1b3-4bff-9faa-56ca9f3ac2db" providerId="ADAL" clId="{4B25219B-85A7-4B96-89B0-6FCED2E1AAFA}" dt="2023-08-16T14:29:50.871" v="35783"/>
        <pc:sldMkLst>
          <pc:docMk/>
          <pc:sldMk cId="911599154" sldId="426"/>
        </pc:sldMkLst>
        <pc:spChg chg="mod">
          <ac:chgData name="Julie Boyer" userId="c9462913-a1b3-4bff-9faa-56ca9f3ac2db" providerId="ADAL" clId="{4B25219B-85A7-4B96-89B0-6FCED2E1AAFA}" dt="2023-08-14T22:34:59.942" v="34343" actId="207"/>
          <ac:spMkLst>
            <pc:docMk/>
            <pc:sldMk cId="911599154" sldId="426"/>
            <ac:spMk id="2" creationId="{C02E4BAD-E0B5-94CD-EF3F-5A9BCEC554EB}"/>
          </ac:spMkLst>
        </pc:spChg>
        <pc:spChg chg="add mod">
          <ac:chgData name="Julie Boyer" userId="c9462913-a1b3-4bff-9faa-56ca9f3ac2db" providerId="ADAL" clId="{4B25219B-85A7-4B96-89B0-6FCED2E1AAFA}" dt="2023-08-16T14:29:50.871" v="35783"/>
          <ac:spMkLst>
            <pc:docMk/>
            <pc:sldMk cId="911599154" sldId="426"/>
            <ac:spMk id="3" creationId="{80C07E66-FAA0-6439-4BA9-71416B3588FD}"/>
          </ac:spMkLst>
        </pc:spChg>
        <pc:spChg chg="del">
          <ac:chgData name="Julie Boyer" userId="c9462913-a1b3-4bff-9faa-56ca9f3ac2db" providerId="ADAL" clId="{4B25219B-85A7-4B96-89B0-6FCED2E1AAFA}" dt="2023-08-16T14:29:37.303" v="35780" actId="478"/>
          <ac:spMkLst>
            <pc:docMk/>
            <pc:sldMk cId="911599154" sldId="426"/>
            <ac:spMk id="4" creationId="{43260266-007D-5DE2-1E1C-A5B5016342C0}"/>
          </ac:spMkLst>
        </pc:spChg>
        <pc:spChg chg="del">
          <ac:chgData name="Julie Boyer" userId="c9462913-a1b3-4bff-9faa-56ca9f3ac2db" providerId="ADAL" clId="{4B25219B-85A7-4B96-89B0-6FCED2E1AAFA}" dt="2023-08-14T19:21:12.227" v="27739" actId="478"/>
          <ac:spMkLst>
            <pc:docMk/>
            <pc:sldMk cId="911599154" sldId="426"/>
            <ac:spMk id="9" creationId="{6830D881-75F0-6C72-FF69-1343E73AC491}"/>
          </ac:spMkLst>
        </pc:spChg>
        <pc:cxnChg chg="del">
          <ac:chgData name="Julie Boyer" userId="c9462913-a1b3-4bff-9faa-56ca9f3ac2db" providerId="ADAL" clId="{4B25219B-85A7-4B96-89B0-6FCED2E1AAFA}" dt="2023-08-16T14:29:39.397" v="35781" actId="478"/>
          <ac:cxnSpMkLst>
            <pc:docMk/>
            <pc:sldMk cId="911599154" sldId="426"/>
            <ac:cxnSpMk id="5" creationId="{7793FC3A-6948-CB65-8ACE-E07DBC4F1DA6}"/>
          </ac:cxnSpMkLst>
        </pc:cxnChg>
        <pc:cxnChg chg="add mod">
          <ac:chgData name="Julie Boyer" userId="c9462913-a1b3-4bff-9faa-56ca9f3ac2db" providerId="ADAL" clId="{4B25219B-85A7-4B96-89B0-6FCED2E1AAFA}" dt="2023-08-16T14:29:40.433" v="35782"/>
          <ac:cxnSpMkLst>
            <pc:docMk/>
            <pc:sldMk cId="911599154" sldId="426"/>
            <ac:cxnSpMk id="6" creationId="{B8DF9955-38C4-7C3A-0CD0-0F1E906FF859}"/>
          </ac:cxnSpMkLst>
        </pc:cxnChg>
      </pc:sldChg>
      <pc:sldChg chg="addSp delSp modSp new mod">
        <pc:chgData name="Julie Boyer" userId="c9462913-a1b3-4bff-9faa-56ca9f3ac2db" providerId="ADAL" clId="{4B25219B-85A7-4B96-89B0-6FCED2E1AAFA}" dt="2023-08-16T15:12:02.554" v="36766" actId="13926"/>
        <pc:sldMkLst>
          <pc:docMk/>
          <pc:sldMk cId="678423669" sldId="427"/>
        </pc:sldMkLst>
        <pc:spChg chg="mod">
          <ac:chgData name="Julie Boyer" userId="c9462913-a1b3-4bff-9faa-56ca9f3ac2db" providerId="ADAL" clId="{4B25219B-85A7-4B96-89B0-6FCED2E1AAFA}" dt="2023-08-16T15:12:02.554" v="36766" actId="13926"/>
          <ac:spMkLst>
            <pc:docMk/>
            <pc:sldMk cId="678423669" sldId="427"/>
            <ac:spMk id="2" creationId="{5D6F0428-7EE4-151F-5041-4EFC95C2E90C}"/>
          </ac:spMkLst>
        </pc:spChg>
        <pc:spChg chg="del">
          <ac:chgData name="Julie Boyer" userId="c9462913-a1b3-4bff-9faa-56ca9f3ac2db" providerId="ADAL" clId="{4B25219B-85A7-4B96-89B0-6FCED2E1AAFA}" dt="2023-08-14T19:25:11.455" v="27825" actId="478"/>
          <ac:spMkLst>
            <pc:docMk/>
            <pc:sldMk cId="678423669" sldId="427"/>
            <ac:spMk id="3" creationId="{1C37CF61-B373-FF07-E3C1-E2FA0F778448}"/>
          </ac:spMkLst>
        </pc:spChg>
        <pc:spChg chg="add mod">
          <ac:chgData name="Julie Boyer" userId="c9462913-a1b3-4bff-9faa-56ca9f3ac2db" providerId="ADAL" clId="{4B25219B-85A7-4B96-89B0-6FCED2E1AAFA}" dt="2023-08-16T15:02:52.452" v="36526" actId="20577"/>
          <ac:spMkLst>
            <pc:docMk/>
            <pc:sldMk cId="678423669" sldId="427"/>
            <ac:spMk id="3" creationId="{82D922F4-C59B-25D7-3430-016121803CFF}"/>
          </ac:spMkLst>
        </pc:spChg>
        <pc:spChg chg="add del mod">
          <ac:chgData name="Julie Boyer" userId="c9462913-a1b3-4bff-9faa-56ca9f3ac2db" providerId="ADAL" clId="{4B25219B-85A7-4B96-89B0-6FCED2E1AAFA}" dt="2023-08-16T14:47:25.247" v="36284" actId="478"/>
          <ac:spMkLst>
            <pc:docMk/>
            <pc:sldMk cId="678423669" sldId="427"/>
            <ac:spMk id="5" creationId="{0E45C886-4249-2472-2249-A8977514196D}"/>
          </ac:spMkLst>
        </pc:spChg>
        <pc:spChg chg="add mod">
          <ac:chgData name="Julie Boyer" userId="c9462913-a1b3-4bff-9faa-56ca9f3ac2db" providerId="ADAL" clId="{4B25219B-85A7-4B96-89B0-6FCED2E1AAFA}" dt="2023-08-16T15:02:27.101" v="36507" actId="20577"/>
          <ac:spMkLst>
            <pc:docMk/>
            <pc:sldMk cId="678423669" sldId="427"/>
            <ac:spMk id="7" creationId="{CA836C07-DE5A-9F29-EEB4-37B415ADE3C8}"/>
          </ac:spMkLst>
        </pc:spChg>
        <pc:spChg chg="add mod">
          <ac:chgData name="Julie Boyer" userId="c9462913-a1b3-4bff-9faa-56ca9f3ac2db" providerId="ADAL" clId="{4B25219B-85A7-4B96-89B0-6FCED2E1AAFA}" dt="2023-08-16T15:02:22.364" v="36500" actId="1076"/>
          <ac:spMkLst>
            <pc:docMk/>
            <pc:sldMk cId="678423669" sldId="427"/>
            <ac:spMk id="9" creationId="{655506A7-8869-8AD2-1970-E29B1A75F76D}"/>
          </ac:spMkLst>
        </pc:spChg>
        <pc:picChg chg="add mod">
          <ac:chgData name="Julie Boyer" userId="c9462913-a1b3-4bff-9faa-56ca9f3ac2db" providerId="ADAL" clId="{4B25219B-85A7-4B96-89B0-6FCED2E1AAFA}" dt="2023-08-16T15:02:22.364" v="36500" actId="1076"/>
          <ac:picMkLst>
            <pc:docMk/>
            <pc:sldMk cId="678423669" sldId="427"/>
            <ac:picMk id="8" creationId="{9EF6F15C-8A79-54CA-4362-5E2C5A96194E}"/>
          </ac:picMkLst>
        </pc:picChg>
        <pc:cxnChg chg="add del mod">
          <ac:chgData name="Julie Boyer" userId="c9462913-a1b3-4bff-9faa-56ca9f3ac2db" providerId="ADAL" clId="{4B25219B-85A7-4B96-89B0-6FCED2E1AAFA}" dt="2023-08-14T19:24:57.506" v="27822"/>
          <ac:cxnSpMkLst>
            <pc:docMk/>
            <pc:sldMk cId="678423669" sldId="427"/>
            <ac:cxnSpMk id="4" creationId="{479701BB-DB18-C734-A51F-0237248C83B5}"/>
          </ac:cxnSpMkLst>
        </pc:cxnChg>
        <pc:cxnChg chg="add mod">
          <ac:chgData name="Julie Boyer" userId="c9462913-a1b3-4bff-9faa-56ca9f3ac2db" providerId="ADAL" clId="{4B25219B-85A7-4B96-89B0-6FCED2E1AAFA}" dt="2023-08-16T14:47:28.077" v="36286"/>
          <ac:cxnSpMkLst>
            <pc:docMk/>
            <pc:sldMk cId="678423669" sldId="427"/>
            <ac:cxnSpMk id="4" creationId="{63354E1E-AA5E-11A2-F299-F604E2C5FE2A}"/>
          </ac:cxnSpMkLst>
        </pc:cxnChg>
        <pc:cxnChg chg="add del mod">
          <ac:chgData name="Julie Boyer" userId="c9462913-a1b3-4bff-9faa-56ca9f3ac2db" providerId="ADAL" clId="{4B25219B-85A7-4B96-89B0-6FCED2E1AAFA}" dt="2023-08-16T14:47:27.637" v="36285" actId="478"/>
          <ac:cxnSpMkLst>
            <pc:docMk/>
            <pc:sldMk cId="678423669" sldId="427"/>
            <ac:cxnSpMk id="6" creationId="{153C74BE-D30F-0389-4843-650B17306806}"/>
          </ac:cxnSpMkLst>
        </pc:cxnChg>
      </pc:sldChg>
      <pc:sldChg chg="addSp delSp modSp add del mod ord">
        <pc:chgData name="Julie Boyer" userId="c9462913-a1b3-4bff-9faa-56ca9f3ac2db" providerId="ADAL" clId="{4B25219B-85A7-4B96-89B0-6FCED2E1AAFA}" dt="2023-08-14T20:31:15.632" v="30007" actId="2696"/>
        <pc:sldMkLst>
          <pc:docMk/>
          <pc:sldMk cId="1708239710" sldId="428"/>
        </pc:sldMkLst>
        <pc:spChg chg="add del mod">
          <ac:chgData name="Julie Boyer" userId="c9462913-a1b3-4bff-9faa-56ca9f3ac2db" providerId="ADAL" clId="{4B25219B-85A7-4B96-89B0-6FCED2E1AAFA}" dt="2023-08-14T19:31:08.329" v="27997" actId="478"/>
          <ac:spMkLst>
            <pc:docMk/>
            <pc:sldMk cId="1708239710" sldId="428"/>
            <ac:spMk id="3" creationId="{2DB5C576-424B-439E-A752-E0D9E96A6539}"/>
          </ac:spMkLst>
        </pc:spChg>
        <pc:spChg chg="mod">
          <ac:chgData name="Julie Boyer" userId="c9462913-a1b3-4bff-9faa-56ca9f3ac2db" providerId="ADAL" clId="{4B25219B-85A7-4B96-89B0-6FCED2E1AAFA}" dt="2023-08-14T20:10:11.497" v="29766"/>
          <ac:spMkLst>
            <pc:docMk/>
            <pc:sldMk cId="1708239710" sldId="428"/>
            <ac:spMk id="4" creationId="{4DEC26B7-6241-5D1F-636B-081F79EBC901}"/>
          </ac:spMkLst>
        </pc:spChg>
        <pc:spChg chg="del">
          <ac:chgData name="Julie Boyer" userId="c9462913-a1b3-4bff-9faa-56ca9f3ac2db" providerId="ADAL" clId="{4B25219B-85A7-4B96-89B0-6FCED2E1AAFA}" dt="2023-08-14T20:15:51.847" v="29767" actId="478"/>
          <ac:spMkLst>
            <pc:docMk/>
            <pc:sldMk cId="1708239710" sldId="428"/>
            <ac:spMk id="5" creationId="{074838C5-5546-CCE0-8A62-187A51BEAE0E}"/>
          </ac:spMkLst>
        </pc:spChg>
        <pc:spChg chg="del">
          <ac:chgData name="Julie Boyer" userId="c9462913-a1b3-4bff-9faa-56ca9f3ac2db" providerId="ADAL" clId="{4B25219B-85A7-4B96-89B0-6FCED2E1AAFA}" dt="2023-08-14T19:31:00.999" v="27994" actId="478"/>
          <ac:spMkLst>
            <pc:docMk/>
            <pc:sldMk cId="1708239710" sldId="428"/>
            <ac:spMk id="8" creationId="{1663D432-B38B-D683-34D9-2DB09609D728}"/>
          </ac:spMkLst>
        </pc:spChg>
        <pc:spChg chg="add mod">
          <ac:chgData name="Julie Boyer" userId="c9462913-a1b3-4bff-9faa-56ca9f3ac2db" providerId="ADAL" clId="{4B25219B-85A7-4B96-89B0-6FCED2E1AAFA}" dt="2023-08-14T20:00:56.966" v="29758" actId="1076"/>
          <ac:spMkLst>
            <pc:docMk/>
            <pc:sldMk cId="1708239710" sldId="428"/>
            <ac:spMk id="9" creationId="{36F8BDB4-942E-BA83-4B9C-D3C369CEE03F}"/>
          </ac:spMkLst>
        </pc:spChg>
        <pc:spChg chg="add mod">
          <ac:chgData name="Julie Boyer" userId="c9462913-a1b3-4bff-9faa-56ca9f3ac2db" providerId="ADAL" clId="{4B25219B-85A7-4B96-89B0-6FCED2E1AAFA}" dt="2023-08-14T20:01:09.421" v="29760" actId="1076"/>
          <ac:spMkLst>
            <pc:docMk/>
            <pc:sldMk cId="1708239710" sldId="428"/>
            <ac:spMk id="10" creationId="{31B68F03-942B-BC39-DA9C-883502B664B0}"/>
          </ac:spMkLst>
        </pc:spChg>
        <pc:picChg chg="add del">
          <ac:chgData name="Julie Boyer" userId="c9462913-a1b3-4bff-9faa-56ca9f3ac2db" providerId="ADAL" clId="{4B25219B-85A7-4B96-89B0-6FCED2E1AAFA}" dt="2023-08-14T20:15:57.475" v="29769" actId="478"/>
          <ac:picMkLst>
            <pc:docMk/>
            <pc:sldMk cId="1708239710" sldId="428"/>
            <ac:picMk id="6" creationId="{0B1AD511-36A8-C415-77B4-6C4C0582CE9D}"/>
          </ac:picMkLst>
        </pc:picChg>
        <pc:cxnChg chg="del">
          <ac:chgData name="Julie Boyer" userId="c9462913-a1b3-4bff-9faa-56ca9f3ac2db" providerId="ADAL" clId="{4B25219B-85A7-4B96-89B0-6FCED2E1AAFA}" dt="2023-08-14T20:15:53.608" v="29768" actId="478"/>
          <ac:cxnSpMkLst>
            <pc:docMk/>
            <pc:sldMk cId="1708239710" sldId="428"/>
            <ac:cxnSpMk id="7" creationId="{E246794D-8FAA-A352-65F3-B67FF4781900}"/>
          </ac:cxnSpMkLst>
        </pc:cxnChg>
      </pc:sldChg>
      <pc:sldChg chg="addSp delSp modSp add mod ord modAnim modNotesTx">
        <pc:chgData name="Julie Boyer" userId="c9462913-a1b3-4bff-9faa-56ca9f3ac2db" providerId="ADAL" clId="{4B25219B-85A7-4B96-89B0-6FCED2E1AAFA}" dt="2023-08-16T20:06:57.413" v="44488" actId="478"/>
        <pc:sldMkLst>
          <pc:docMk/>
          <pc:sldMk cId="93723054" sldId="429"/>
        </pc:sldMkLst>
        <pc:spChg chg="add mod">
          <ac:chgData name="Julie Boyer" userId="c9462913-a1b3-4bff-9faa-56ca9f3ac2db" providerId="ADAL" clId="{4B25219B-85A7-4B96-89B0-6FCED2E1AAFA}" dt="2023-08-14T20:27:56.100" v="29950" actId="20577"/>
          <ac:spMkLst>
            <pc:docMk/>
            <pc:sldMk cId="93723054" sldId="429"/>
            <ac:spMk id="2" creationId="{D3949DA1-D47D-5668-C8C2-B1C768C4B72D}"/>
          </ac:spMkLst>
        </pc:spChg>
        <pc:spChg chg="add mod">
          <ac:chgData name="Julie Boyer" userId="c9462913-a1b3-4bff-9faa-56ca9f3ac2db" providerId="ADAL" clId="{4B25219B-85A7-4B96-89B0-6FCED2E1AAFA}" dt="2023-08-14T20:29:23.432" v="29981" actId="5793"/>
          <ac:spMkLst>
            <pc:docMk/>
            <pc:sldMk cId="93723054" sldId="429"/>
            <ac:spMk id="3" creationId="{6DE72117-0DD0-328D-170A-69ED100543F8}"/>
          </ac:spMkLst>
        </pc:spChg>
        <pc:spChg chg="mod">
          <ac:chgData name="Julie Boyer" userId="c9462913-a1b3-4bff-9faa-56ca9f3ac2db" providerId="ADAL" clId="{4B25219B-85A7-4B96-89B0-6FCED2E1AAFA}" dt="2023-08-16T20:06:53.359" v="44487" actId="20577"/>
          <ac:spMkLst>
            <pc:docMk/>
            <pc:sldMk cId="93723054" sldId="429"/>
            <ac:spMk id="4" creationId="{4DEC26B7-6241-5D1F-636B-081F79EBC901}"/>
          </ac:spMkLst>
        </pc:spChg>
        <pc:spChg chg="add mod">
          <ac:chgData name="Julie Boyer" userId="c9462913-a1b3-4bff-9faa-56ca9f3ac2db" providerId="ADAL" clId="{4B25219B-85A7-4B96-89B0-6FCED2E1AAFA}" dt="2023-08-16T19:51:06.081" v="44369" actId="20577"/>
          <ac:spMkLst>
            <pc:docMk/>
            <pc:sldMk cId="93723054" sldId="429"/>
            <ac:spMk id="5" creationId="{624CB7FB-8137-2D38-0F0F-2D0947F25B8D}"/>
          </ac:spMkLst>
        </pc:spChg>
        <pc:spChg chg="mod">
          <ac:chgData name="Julie Boyer" userId="c9462913-a1b3-4bff-9faa-56ca9f3ac2db" providerId="ADAL" clId="{4B25219B-85A7-4B96-89B0-6FCED2E1AAFA}" dt="2023-08-14T20:27:17.396" v="29933" actId="408"/>
          <ac:spMkLst>
            <pc:docMk/>
            <pc:sldMk cId="93723054" sldId="429"/>
            <ac:spMk id="9" creationId="{36F8BDB4-942E-BA83-4B9C-D3C369CEE03F}"/>
          </ac:spMkLst>
        </pc:spChg>
        <pc:spChg chg="mod">
          <ac:chgData name="Julie Boyer" userId="c9462913-a1b3-4bff-9faa-56ca9f3ac2db" providerId="ADAL" clId="{4B25219B-85A7-4B96-89B0-6FCED2E1AAFA}" dt="2023-08-14T20:28:28.984" v="29961" actId="20577"/>
          <ac:spMkLst>
            <pc:docMk/>
            <pc:sldMk cId="93723054" sldId="429"/>
            <ac:spMk id="10" creationId="{31B68F03-942B-BC39-DA9C-883502B664B0}"/>
          </ac:spMkLst>
        </pc:spChg>
        <pc:spChg chg="add del mod">
          <ac:chgData name="Julie Boyer" userId="c9462913-a1b3-4bff-9faa-56ca9f3ac2db" providerId="ADAL" clId="{4B25219B-85A7-4B96-89B0-6FCED2E1AAFA}" dt="2023-08-16T20:06:57.413" v="44488" actId="478"/>
          <ac:spMkLst>
            <pc:docMk/>
            <pc:sldMk cId="93723054" sldId="429"/>
            <ac:spMk id="11" creationId="{BC17955B-1192-BC38-0D2F-2402999B2CA7}"/>
          </ac:spMkLst>
        </pc:spChg>
        <pc:picChg chg="add del mod ord">
          <ac:chgData name="Julie Boyer" userId="c9462913-a1b3-4bff-9faa-56ca9f3ac2db" providerId="ADAL" clId="{4B25219B-85A7-4B96-89B0-6FCED2E1AAFA}" dt="2023-08-16T19:49:32.899" v="44345" actId="478"/>
          <ac:picMkLst>
            <pc:docMk/>
            <pc:sldMk cId="93723054" sldId="429"/>
            <ac:picMk id="6" creationId="{01763580-CEA4-81C3-F087-0A2DF9EF1E24}"/>
          </ac:picMkLst>
        </pc:picChg>
        <pc:picChg chg="add mod ord modCrop">
          <ac:chgData name="Julie Boyer" userId="c9462913-a1b3-4bff-9faa-56ca9f3ac2db" providerId="ADAL" clId="{4B25219B-85A7-4B96-89B0-6FCED2E1AAFA}" dt="2023-08-16T20:06:20.613" v="44463" actId="1076"/>
          <ac:picMkLst>
            <pc:docMk/>
            <pc:sldMk cId="93723054" sldId="429"/>
            <ac:picMk id="8" creationId="{05A3E819-121A-C86A-FE3C-D8F94F985B1D}"/>
          </ac:picMkLst>
        </pc:picChg>
      </pc:sldChg>
      <pc:sldChg chg="addSp delSp modSp add del mod modNotesTx">
        <pc:chgData name="Julie Boyer" userId="c9462913-a1b3-4bff-9faa-56ca9f3ac2db" providerId="ADAL" clId="{4B25219B-85A7-4B96-89B0-6FCED2E1AAFA}" dt="2023-08-16T18:28:53.660" v="43624" actId="2696"/>
        <pc:sldMkLst>
          <pc:docMk/>
          <pc:sldMk cId="3707699018" sldId="430"/>
        </pc:sldMkLst>
        <pc:spChg chg="mod">
          <ac:chgData name="Julie Boyer" userId="c9462913-a1b3-4bff-9faa-56ca9f3ac2db" providerId="ADAL" clId="{4B25219B-85A7-4B96-89B0-6FCED2E1AAFA}" dt="2023-08-14T21:18:40.459" v="31965" actId="20577"/>
          <ac:spMkLst>
            <pc:docMk/>
            <pc:sldMk cId="3707699018" sldId="430"/>
            <ac:spMk id="4" creationId="{167DD89A-82EC-67F8-8602-7DBB6EF4C602}"/>
          </ac:spMkLst>
        </pc:spChg>
        <pc:picChg chg="del">
          <ac:chgData name="Julie Boyer" userId="c9462913-a1b3-4bff-9faa-56ca9f3ac2db" providerId="ADAL" clId="{4B25219B-85A7-4B96-89B0-6FCED2E1AAFA}" dt="2023-08-14T21:31:19.247" v="32644" actId="478"/>
          <ac:picMkLst>
            <pc:docMk/>
            <pc:sldMk cId="3707699018" sldId="430"/>
            <ac:picMk id="2" creationId="{42E8D1A3-7360-703D-F650-B8AE376855A0}"/>
          </ac:picMkLst>
        </pc:picChg>
        <pc:picChg chg="add del mod">
          <ac:chgData name="Julie Boyer" userId="c9462913-a1b3-4bff-9faa-56ca9f3ac2db" providerId="ADAL" clId="{4B25219B-85A7-4B96-89B0-6FCED2E1AAFA}" dt="2023-08-14T21:16:15.820" v="31861" actId="478"/>
          <ac:picMkLst>
            <pc:docMk/>
            <pc:sldMk cId="3707699018" sldId="430"/>
            <ac:picMk id="3" creationId="{B003099B-3EF7-DF10-F683-A01A9B294436}"/>
          </ac:picMkLst>
        </pc:picChg>
        <pc:picChg chg="add del mod">
          <ac:chgData name="Julie Boyer" userId="c9462913-a1b3-4bff-9faa-56ca9f3ac2db" providerId="ADAL" clId="{4B25219B-85A7-4B96-89B0-6FCED2E1AAFA}" dt="2023-08-14T21:17:12.579" v="31863" actId="478"/>
          <ac:picMkLst>
            <pc:docMk/>
            <pc:sldMk cId="3707699018" sldId="430"/>
            <ac:picMk id="6" creationId="{C13B6C75-C4F8-CA3C-3B65-9ECDA63D63E1}"/>
          </ac:picMkLst>
        </pc:picChg>
        <pc:picChg chg="add mod modCrop">
          <ac:chgData name="Julie Boyer" userId="c9462913-a1b3-4bff-9faa-56ca9f3ac2db" providerId="ADAL" clId="{4B25219B-85A7-4B96-89B0-6FCED2E1AAFA}" dt="2023-08-14T22:42:11.282" v="34414" actId="1076"/>
          <ac:picMkLst>
            <pc:docMk/>
            <pc:sldMk cId="3707699018" sldId="430"/>
            <ac:picMk id="7" creationId="{7F4ECAE0-2DE6-57A0-B045-C8FA05DE4B8E}"/>
          </ac:picMkLst>
        </pc:picChg>
        <pc:picChg chg="add mod">
          <ac:chgData name="Julie Boyer" userId="c9462913-a1b3-4bff-9faa-56ca9f3ac2db" providerId="ADAL" clId="{4B25219B-85A7-4B96-89B0-6FCED2E1AAFA}" dt="2023-08-14T21:31:19.608" v="32645"/>
          <ac:picMkLst>
            <pc:docMk/>
            <pc:sldMk cId="3707699018" sldId="430"/>
            <ac:picMk id="8" creationId="{21917C18-CAE4-9ECD-9D25-F862817C9346}"/>
          </ac:picMkLst>
        </pc:picChg>
        <pc:picChg chg="del">
          <ac:chgData name="Julie Boyer" userId="c9462913-a1b3-4bff-9faa-56ca9f3ac2db" providerId="ADAL" clId="{4B25219B-85A7-4B96-89B0-6FCED2E1AAFA}" dt="2023-08-14T21:16:13.603" v="31859" actId="478"/>
          <ac:picMkLst>
            <pc:docMk/>
            <pc:sldMk cId="3707699018" sldId="430"/>
            <ac:picMk id="1026" creationId="{060C059F-F6F9-C065-35ED-E81D9F9E58CD}"/>
          </ac:picMkLst>
        </pc:picChg>
        <pc:cxnChg chg="mod ord">
          <ac:chgData name="Julie Boyer" userId="c9462913-a1b3-4bff-9faa-56ca9f3ac2db" providerId="ADAL" clId="{4B25219B-85A7-4B96-89B0-6FCED2E1AAFA}" dt="2023-08-14T22:42:21.922" v="34416" actId="166"/>
          <ac:cxnSpMkLst>
            <pc:docMk/>
            <pc:sldMk cId="3707699018" sldId="430"/>
            <ac:cxnSpMk id="5" creationId="{3CDC8031-7430-9F3C-7D5E-86ACD837AE64}"/>
          </ac:cxnSpMkLst>
        </pc:cxnChg>
      </pc:sldChg>
      <pc:sldChg chg="addSp delSp modSp add mod ord modNotesTx">
        <pc:chgData name="Julie Boyer" userId="c9462913-a1b3-4bff-9faa-56ca9f3ac2db" providerId="ADAL" clId="{4B25219B-85A7-4B96-89B0-6FCED2E1AAFA}" dt="2023-08-16T19:47:07.531" v="44341" actId="27636"/>
        <pc:sldMkLst>
          <pc:docMk/>
          <pc:sldMk cId="3702537461" sldId="431"/>
        </pc:sldMkLst>
        <pc:spChg chg="mod">
          <ac:chgData name="Julie Boyer" userId="c9462913-a1b3-4bff-9faa-56ca9f3ac2db" providerId="ADAL" clId="{4B25219B-85A7-4B96-89B0-6FCED2E1AAFA}" dt="2023-08-16T15:07:51.242" v="36717" actId="20577"/>
          <ac:spMkLst>
            <pc:docMk/>
            <pc:sldMk cId="3702537461" sldId="431"/>
            <ac:spMk id="2" creationId="{C02E4BAD-E0B5-94CD-EF3F-5A9BCEC554EB}"/>
          </ac:spMkLst>
        </pc:spChg>
        <pc:spChg chg="add mod">
          <ac:chgData name="Julie Boyer" userId="c9462913-a1b3-4bff-9faa-56ca9f3ac2db" providerId="ADAL" clId="{4B25219B-85A7-4B96-89B0-6FCED2E1AAFA}" dt="2023-08-16T14:24:13.249" v="35623" actId="20577"/>
          <ac:spMkLst>
            <pc:docMk/>
            <pc:sldMk cId="3702537461" sldId="431"/>
            <ac:spMk id="3" creationId="{136378D3-7BDC-D847-7FF6-25D4CCD9167C}"/>
          </ac:spMkLst>
        </pc:spChg>
        <pc:spChg chg="del mod">
          <ac:chgData name="Julie Boyer" userId="c9462913-a1b3-4bff-9faa-56ca9f3ac2db" providerId="ADAL" clId="{4B25219B-85A7-4B96-89B0-6FCED2E1AAFA}" dt="2023-08-16T19:46:50.618" v="44297" actId="478"/>
          <ac:spMkLst>
            <pc:docMk/>
            <pc:sldMk cId="3702537461" sldId="431"/>
            <ac:spMk id="4" creationId="{43260266-007D-5DE2-1E1C-A5B5016342C0}"/>
          </ac:spMkLst>
        </pc:spChg>
        <pc:spChg chg="add mod">
          <ac:chgData name="Julie Boyer" userId="c9462913-a1b3-4bff-9faa-56ca9f3ac2db" providerId="ADAL" clId="{4B25219B-85A7-4B96-89B0-6FCED2E1AAFA}" dt="2023-08-16T19:47:07.531" v="44341" actId="27636"/>
          <ac:spMkLst>
            <pc:docMk/>
            <pc:sldMk cId="3702537461" sldId="431"/>
            <ac:spMk id="6" creationId="{4F185DCB-84F9-C1FD-C14B-96BC19A656B4}"/>
          </ac:spMkLst>
        </pc:spChg>
        <pc:cxnChg chg="del">
          <ac:chgData name="Julie Boyer" userId="c9462913-a1b3-4bff-9faa-56ca9f3ac2db" providerId="ADAL" clId="{4B25219B-85A7-4B96-89B0-6FCED2E1AAFA}" dt="2023-08-16T19:46:51.890" v="44298" actId="478"/>
          <ac:cxnSpMkLst>
            <pc:docMk/>
            <pc:sldMk cId="3702537461" sldId="431"/>
            <ac:cxnSpMk id="5" creationId="{7793FC3A-6948-CB65-8ACE-E07DBC4F1DA6}"/>
          </ac:cxnSpMkLst>
        </pc:cxnChg>
        <pc:cxnChg chg="add mod">
          <ac:chgData name="Julie Boyer" userId="c9462913-a1b3-4bff-9faa-56ca9f3ac2db" providerId="ADAL" clId="{4B25219B-85A7-4B96-89B0-6FCED2E1AAFA}" dt="2023-08-16T19:46:53.009" v="44299"/>
          <ac:cxnSpMkLst>
            <pc:docMk/>
            <pc:sldMk cId="3702537461" sldId="431"/>
            <ac:cxnSpMk id="7" creationId="{B5E17518-9B64-F5F2-87E2-6847260D96A2}"/>
          </ac:cxnSpMkLst>
        </pc:cxnChg>
      </pc:sldChg>
      <pc:sldChg chg="modSp add mod modNotesTx">
        <pc:chgData name="Julie Boyer" userId="c9462913-a1b3-4bff-9faa-56ca9f3ac2db" providerId="ADAL" clId="{4B25219B-85A7-4B96-89B0-6FCED2E1AAFA}" dt="2023-08-16T15:11:02.721" v="36725" actId="6549"/>
        <pc:sldMkLst>
          <pc:docMk/>
          <pc:sldMk cId="302367650" sldId="432"/>
        </pc:sldMkLst>
        <pc:spChg chg="mod">
          <ac:chgData name="Julie Boyer" userId="c9462913-a1b3-4bff-9faa-56ca9f3ac2db" providerId="ADAL" clId="{4B25219B-85A7-4B96-89B0-6FCED2E1AAFA}" dt="2023-08-16T15:10:46.484" v="36722" actId="255"/>
          <ac:spMkLst>
            <pc:docMk/>
            <pc:sldMk cId="302367650" sldId="432"/>
            <ac:spMk id="2" creationId="{C02E4BAD-E0B5-94CD-EF3F-5A9BCEC554EB}"/>
          </ac:spMkLst>
        </pc:spChg>
      </pc:sldChg>
      <pc:sldChg chg="addSp delSp modSp add mod modNotesTx">
        <pc:chgData name="Julie Boyer" userId="c9462913-a1b3-4bff-9faa-56ca9f3ac2db" providerId="ADAL" clId="{4B25219B-85A7-4B96-89B0-6FCED2E1AAFA}" dt="2023-08-16T19:54:00.873" v="44393" actId="167"/>
        <pc:sldMkLst>
          <pc:docMk/>
          <pc:sldMk cId="3018372494" sldId="433"/>
        </pc:sldMkLst>
        <pc:spChg chg="del">
          <ac:chgData name="Julie Boyer" userId="c9462913-a1b3-4bff-9faa-56ca9f3ac2db" providerId="ADAL" clId="{4B25219B-85A7-4B96-89B0-6FCED2E1AAFA}" dt="2023-08-16T15:47:44.623" v="38149" actId="478"/>
          <ac:spMkLst>
            <pc:docMk/>
            <pc:sldMk cId="3018372494" sldId="433"/>
            <ac:spMk id="9" creationId="{AC39FED3-FBAF-08A8-E814-E9DC5C1D7B81}"/>
          </ac:spMkLst>
        </pc:spChg>
        <pc:picChg chg="add del">
          <ac:chgData name="Julie Boyer" userId="c9462913-a1b3-4bff-9faa-56ca9f3ac2db" providerId="ADAL" clId="{4B25219B-85A7-4B96-89B0-6FCED2E1AAFA}" dt="2023-08-16T19:53:56.609" v="44391" actId="478"/>
          <ac:picMkLst>
            <pc:docMk/>
            <pc:sldMk cId="3018372494" sldId="433"/>
            <ac:picMk id="3" creationId="{D922E621-3DAD-7336-A18D-EFB408C3D3B7}"/>
          </ac:picMkLst>
        </pc:picChg>
        <pc:picChg chg="add mod ord">
          <ac:chgData name="Julie Boyer" userId="c9462913-a1b3-4bff-9faa-56ca9f3ac2db" providerId="ADAL" clId="{4B25219B-85A7-4B96-89B0-6FCED2E1AAFA}" dt="2023-08-16T19:54:00.873" v="44393" actId="167"/>
          <ac:picMkLst>
            <pc:docMk/>
            <pc:sldMk cId="3018372494" sldId="433"/>
            <ac:picMk id="4" creationId="{9B21AF22-DF9A-4C8C-A8F5-94C8019C270E}"/>
          </ac:picMkLst>
        </pc:picChg>
        <pc:picChg chg="del">
          <ac:chgData name="Julie Boyer" userId="c9462913-a1b3-4bff-9faa-56ca9f3ac2db" providerId="ADAL" clId="{4B25219B-85A7-4B96-89B0-6FCED2E1AAFA}" dt="2023-08-16T15:47:45.432" v="38150" actId="478"/>
          <ac:picMkLst>
            <pc:docMk/>
            <pc:sldMk cId="3018372494" sldId="433"/>
            <ac:picMk id="10" creationId="{2352C7A4-9F71-83F1-55D7-4FB58A37E660}"/>
          </ac:picMkLst>
        </pc:picChg>
      </pc:sldChg>
      <pc:sldChg chg="addSp delSp modSp add mod modNotesTx">
        <pc:chgData name="Julie Boyer" userId="c9462913-a1b3-4bff-9faa-56ca9f3ac2db" providerId="ADAL" clId="{4B25219B-85A7-4B96-89B0-6FCED2E1AAFA}" dt="2023-08-16T19:57:18.878" v="44425" actId="167"/>
        <pc:sldMkLst>
          <pc:docMk/>
          <pc:sldMk cId="1339555276" sldId="434"/>
        </pc:sldMkLst>
        <pc:spChg chg="del">
          <ac:chgData name="Julie Boyer" userId="c9462913-a1b3-4bff-9faa-56ca9f3ac2db" providerId="ADAL" clId="{4B25219B-85A7-4B96-89B0-6FCED2E1AAFA}" dt="2023-08-16T16:09:44.596" v="40074" actId="478"/>
          <ac:spMkLst>
            <pc:docMk/>
            <pc:sldMk cId="1339555276" sldId="434"/>
            <ac:spMk id="2" creationId="{EBE4FE1F-D610-86A6-A411-CC44E4817F3B}"/>
          </ac:spMkLst>
        </pc:spChg>
        <pc:spChg chg="mod">
          <ac:chgData name="Julie Boyer" userId="c9462913-a1b3-4bff-9faa-56ca9f3ac2db" providerId="ADAL" clId="{4B25219B-85A7-4B96-89B0-6FCED2E1AAFA}" dt="2023-08-16T18:07:17.402" v="43405" actId="27636"/>
          <ac:spMkLst>
            <pc:docMk/>
            <pc:sldMk cId="1339555276" sldId="434"/>
            <ac:spMk id="5" creationId="{0C07102A-DC02-2150-243A-994050C3CA25}"/>
          </ac:spMkLst>
        </pc:spChg>
        <pc:spChg chg="del mod">
          <ac:chgData name="Julie Boyer" userId="c9462913-a1b3-4bff-9faa-56ca9f3ac2db" providerId="ADAL" clId="{4B25219B-85A7-4B96-89B0-6FCED2E1AAFA}" dt="2023-08-16T18:07:13.931" v="43402" actId="478"/>
          <ac:spMkLst>
            <pc:docMk/>
            <pc:sldMk cId="1339555276" sldId="434"/>
            <ac:spMk id="7" creationId="{12DB0748-2FA0-C729-4BE7-4375BA31EE25}"/>
          </ac:spMkLst>
        </pc:spChg>
        <pc:picChg chg="del mod modCrop">
          <ac:chgData name="Julie Boyer" userId="c9462913-a1b3-4bff-9faa-56ca9f3ac2db" providerId="ADAL" clId="{4B25219B-85A7-4B96-89B0-6FCED2E1AAFA}" dt="2023-08-16T19:57:15.345" v="44423" actId="478"/>
          <ac:picMkLst>
            <pc:docMk/>
            <pc:sldMk cId="1339555276" sldId="434"/>
            <ac:picMk id="4" creationId="{14981B5A-873F-4765-8625-EEE3C5221A4D}"/>
          </ac:picMkLst>
        </pc:picChg>
        <pc:picChg chg="del mod">
          <ac:chgData name="Julie Boyer" userId="c9462913-a1b3-4bff-9faa-56ca9f3ac2db" providerId="ADAL" clId="{4B25219B-85A7-4B96-89B0-6FCED2E1AAFA}" dt="2023-08-16T18:07:14.739" v="43403" actId="478"/>
          <ac:picMkLst>
            <pc:docMk/>
            <pc:sldMk cId="1339555276" sldId="434"/>
            <ac:picMk id="6" creationId="{B9BE50B7-BE3C-FEC5-177A-C147B0139E42}"/>
          </ac:picMkLst>
        </pc:picChg>
        <pc:picChg chg="add mod ord">
          <ac:chgData name="Julie Boyer" userId="c9462913-a1b3-4bff-9faa-56ca9f3ac2db" providerId="ADAL" clId="{4B25219B-85A7-4B96-89B0-6FCED2E1AAFA}" dt="2023-08-16T19:57:18.878" v="44425" actId="167"/>
          <ac:picMkLst>
            <pc:docMk/>
            <pc:sldMk cId="1339555276" sldId="434"/>
            <ac:picMk id="8" creationId="{A3F80E91-4BCA-7E0E-59C8-1385AEFEC3B5}"/>
          </ac:picMkLst>
        </pc:picChg>
        <pc:cxnChg chg="del">
          <ac:chgData name="Julie Boyer" userId="c9462913-a1b3-4bff-9faa-56ca9f3ac2db" providerId="ADAL" clId="{4B25219B-85A7-4B96-89B0-6FCED2E1AAFA}" dt="2023-08-16T16:09:45.918" v="40075" actId="478"/>
          <ac:cxnSpMkLst>
            <pc:docMk/>
            <pc:sldMk cId="1339555276" sldId="434"/>
            <ac:cxnSpMk id="3" creationId="{D5053A3B-8628-5845-EAE2-A7D2FEC74C52}"/>
          </ac:cxnSpMkLst>
        </pc:cxnChg>
      </pc:sldChg>
      <pc:sldChg chg="addSp delSp modSp add mod ord modNotesTx">
        <pc:chgData name="Julie Boyer" userId="c9462913-a1b3-4bff-9faa-56ca9f3ac2db" providerId="ADAL" clId="{4B25219B-85A7-4B96-89B0-6FCED2E1AAFA}" dt="2023-08-16T19:56:16.470" v="44411" actId="167"/>
        <pc:sldMkLst>
          <pc:docMk/>
          <pc:sldMk cId="731368856" sldId="435"/>
        </pc:sldMkLst>
        <pc:spChg chg="mod">
          <ac:chgData name="Julie Boyer" userId="c9462913-a1b3-4bff-9faa-56ca9f3ac2db" providerId="ADAL" clId="{4B25219B-85A7-4B96-89B0-6FCED2E1AAFA}" dt="2023-08-16T18:06:43.441" v="43400" actId="14100"/>
          <ac:spMkLst>
            <pc:docMk/>
            <pc:sldMk cId="731368856" sldId="435"/>
            <ac:spMk id="2" creationId="{1EE46337-F018-BE51-EAB6-A655AD99477A}"/>
          </ac:spMkLst>
        </pc:spChg>
        <pc:spChg chg="del">
          <ac:chgData name="Julie Boyer" userId="c9462913-a1b3-4bff-9faa-56ca9f3ac2db" providerId="ADAL" clId="{4B25219B-85A7-4B96-89B0-6FCED2E1AAFA}" dt="2023-08-16T17:37:52.623" v="41469" actId="478"/>
          <ac:spMkLst>
            <pc:docMk/>
            <pc:sldMk cId="731368856" sldId="435"/>
            <ac:spMk id="4" creationId="{A21CA1CF-0B84-44DA-8607-3E6B9FBAF917}"/>
          </ac:spMkLst>
        </pc:spChg>
        <pc:picChg chg="del">
          <ac:chgData name="Julie Boyer" userId="c9462913-a1b3-4bff-9faa-56ca9f3ac2db" providerId="ADAL" clId="{4B25219B-85A7-4B96-89B0-6FCED2E1AAFA}" dt="2023-08-16T19:56:13.809" v="44409" actId="478"/>
          <ac:picMkLst>
            <pc:docMk/>
            <pc:sldMk cId="731368856" sldId="435"/>
            <ac:picMk id="3" creationId="{7E33B92D-4E93-7847-11EB-52F849518D25}"/>
          </ac:picMkLst>
        </pc:picChg>
        <pc:picChg chg="add mod ord">
          <ac:chgData name="Julie Boyer" userId="c9462913-a1b3-4bff-9faa-56ca9f3ac2db" providerId="ADAL" clId="{4B25219B-85A7-4B96-89B0-6FCED2E1AAFA}" dt="2023-08-16T19:56:16.470" v="44411" actId="167"/>
          <ac:picMkLst>
            <pc:docMk/>
            <pc:sldMk cId="731368856" sldId="435"/>
            <ac:picMk id="5" creationId="{DE6A7B3B-6F47-01AB-F133-AF5E5EFF4C48}"/>
          </ac:picMkLst>
        </pc:picChg>
      </pc:sldChg>
      <pc:sldChg chg="add del">
        <pc:chgData name="Julie Boyer" userId="c9462913-a1b3-4bff-9faa-56ca9f3ac2db" providerId="ADAL" clId="{4B25219B-85A7-4B96-89B0-6FCED2E1AAFA}" dt="2023-08-16T17:15:53.210" v="40441" actId="2696"/>
        <pc:sldMkLst>
          <pc:docMk/>
          <pc:sldMk cId="2770666726" sldId="435"/>
        </pc:sldMkLst>
      </pc:sldChg>
      <pc:sldChg chg="addSp delSp modSp add mod">
        <pc:chgData name="Julie Boyer" userId="c9462913-a1b3-4bff-9faa-56ca9f3ac2db" providerId="ADAL" clId="{4B25219B-85A7-4B96-89B0-6FCED2E1AAFA}" dt="2023-08-16T19:56:22.278" v="44414" actId="167"/>
        <pc:sldMkLst>
          <pc:docMk/>
          <pc:sldMk cId="56681328" sldId="436"/>
        </pc:sldMkLst>
        <pc:spChg chg="del">
          <ac:chgData name="Julie Boyer" userId="c9462913-a1b3-4bff-9faa-56ca9f3ac2db" providerId="ADAL" clId="{4B25219B-85A7-4B96-89B0-6FCED2E1AAFA}" dt="2023-08-16T18:02:39.892" v="43225" actId="478"/>
          <ac:spMkLst>
            <pc:docMk/>
            <pc:sldMk cId="56681328" sldId="436"/>
            <ac:spMk id="2" creationId="{D9AB98F9-B1DC-B5E0-A731-7673439D222B}"/>
          </ac:spMkLst>
        </pc:spChg>
        <pc:spChg chg="mod">
          <ac:chgData name="Julie Boyer" userId="c9462913-a1b3-4bff-9faa-56ca9f3ac2db" providerId="ADAL" clId="{4B25219B-85A7-4B96-89B0-6FCED2E1AAFA}" dt="2023-08-16T18:00:19.103" v="43037" actId="6549"/>
          <ac:spMkLst>
            <pc:docMk/>
            <pc:sldMk cId="56681328" sldId="436"/>
            <ac:spMk id="5" creationId="{E9FED62F-0280-3890-1CE9-CDFBB2D92D0F}"/>
          </ac:spMkLst>
        </pc:spChg>
        <pc:spChg chg="add mod">
          <ac:chgData name="Julie Boyer" userId="c9462913-a1b3-4bff-9faa-56ca9f3ac2db" providerId="ADAL" clId="{4B25219B-85A7-4B96-89B0-6FCED2E1AAFA}" dt="2023-08-16T18:02:35.146" v="43224" actId="1076"/>
          <ac:spMkLst>
            <pc:docMk/>
            <pc:sldMk cId="56681328" sldId="436"/>
            <ac:spMk id="7" creationId="{6FB8FE2F-83D0-87CC-9D14-0C0B105D8A24}"/>
          </ac:spMkLst>
        </pc:spChg>
        <pc:spChg chg="add mod">
          <ac:chgData name="Julie Boyer" userId="c9462913-a1b3-4bff-9faa-56ca9f3ac2db" providerId="ADAL" clId="{4B25219B-85A7-4B96-89B0-6FCED2E1AAFA}" dt="2023-08-16T18:02:17.110" v="43221" actId="113"/>
          <ac:spMkLst>
            <pc:docMk/>
            <pc:sldMk cId="56681328" sldId="436"/>
            <ac:spMk id="9" creationId="{3A366899-C2B3-4C6E-63E4-97BCA673F2FC}"/>
          </ac:spMkLst>
        </pc:spChg>
        <pc:spChg chg="add mod">
          <ac:chgData name="Julie Boyer" userId="c9462913-a1b3-4bff-9faa-56ca9f3ac2db" providerId="ADAL" clId="{4B25219B-85A7-4B96-89B0-6FCED2E1AAFA}" dt="2023-08-16T18:03:31.171" v="43249" actId="20577"/>
          <ac:spMkLst>
            <pc:docMk/>
            <pc:sldMk cId="56681328" sldId="436"/>
            <ac:spMk id="10" creationId="{C1ABF94C-C381-7FDF-4E27-EB1AEFCAEBB4}"/>
          </ac:spMkLst>
        </pc:spChg>
        <pc:spChg chg="add mod">
          <ac:chgData name="Julie Boyer" userId="c9462913-a1b3-4bff-9faa-56ca9f3ac2db" providerId="ADAL" clId="{4B25219B-85A7-4B96-89B0-6FCED2E1AAFA}" dt="2023-08-16T19:27:21.387" v="43671" actId="1076"/>
          <ac:spMkLst>
            <pc:docMk/>
            <pc:sldMk cId="56681328" sldId="436"/>
            <ac:spMk id="12" creationId="{AC97CEC1-51C7-6C0C-7A4D-636F539449D3}"/>
          </ac:spMkLst>
        </pc:spChg>
        <pc:picChg chg="del">
          <ac:chgData name="Julie Boyer" userId="c9462913-a1b3-4bff-9faa-56ca9f3ac2db" providerId="ADAL" clId="{4B25219B-85A7-4B96-89B0-6FCED2E1AAFA}" dt="2023-08-16T19:56:19.658" v="44412" actId="478"/>
          <ac:picMkLst>
            <pc:docMk/>
            <pc:sldMk cId="56681328" sldId="436"/>
            <ac:picMk id="3" creationId="{6CA22A83-E1EB-FDCB-6964-938E18C53ACA}"/>
          </ac:picMkLst>
        </pc:picChg>
        <pc:picChg chg="add mod">
          <ac:chgData name="Julie Boyer" userId="c9462913-a1b3-4bff-9faa-56ca9f3ac2db" providerId="ADAL" clId="{4B25219B-85A7-4B96-89B0-6FCED2E1AAFA}" dt="2023-08-16T18:02:30.373" v="43223" actId="1076"/>
          <ac:picMkLst>
            <pc:docMk/>
            <pc:sldMk cId="56681328" sldId="436"/>
            <ac:picMk id="6" creationId="{0ACB2446-115A-F15C-54A2-633803647A83}"/>
          </ac:picMkLst>
        </pc:picChg>
        <pc:picChg chg="add mod">
          <ac:chgData name="Julie Boyer" userId="c9462913-a1b3-4bff-9faa-56ca9f3ac2db" providerId="ADAL" clId="{4B25219B-85A7-4B96-89B0-6FCED2E1AAFA}" dt="2023-08-16T18:02:13.417" v="43220" actId="1076"/>
          <ac:picMkLst>
            <pc:docMk/>
            <pc:sldMk cId="56681328" sldId="436"/>
            <ac:picMk id="8" creationId="{A0771A96-5417-7436-85D3-F0AA0BA3891E}"/>
          </ac:picMkLst>
        </pc:picChg>
        <pc:picChg chg="add mod ord">
          <ac:chgData name="Julie Boyer" userId="c9462913-a1b3-4bff-9faa-56ca9f3ac2db" providerId="ADAL" clId="{4B25219B-85A7-4B96-89B0-6FCED2E1AAFA}" dt="2023-08-16T19:56:22.278" v="44414" actId="167"/>
          <ac:picMkLst>
            <pc:docMk/>
            <pc:sldMk cId="56681328" sldId="436"/>
            <ac:picMk id="13" creationId="{C22B7593-9DD1-31D8-8C57-8B7D1F663A40}"/>
          </ac:picMkLst>
        </pc:picChg>
        <pc:cxnChg chg="del">
          <ac:chgData name="Julie Boyer" userId="c9462913-a1b3-4bff-9faa-56ca9f3ac2db" providerId="ADAL" clId="{4B25219B-85A7-4B96-89B0-6FCED2E1AAFA}" dt="2023-08-16T18:02:41.051" v="43226" actId="478"/>
          <ac:cxnSpMkLst>
            <pc:docMk/>
            <pc:sldMk cId="56681328" sldId="436"/>
            <ac:cxnSpMk id="4" creationId="{B54FB9A0-EB45-41D2-301A-36611AB7E3AF}"/>
          </ac:cxnSpMkLst>
        </pc:cxnChg>
        <pc:cxnChg chg="add mod">
          <ac:chgData name="Julie Boyer" userId="c9462913-a1b3-4bff-9faa-56ca9f3ac2db" providerId="ADAL" clId="{4B25219B-85A7-4B96-89B0-6FCED2E1AAFA}" dt="2023-08-16T18:03:24.258" v="43231"/>
          <ac:cxnSpMkLst>
            <pc:docMk/>
            <pc:sldMk cId="56681328" sldId="436"/>
            <ac:cxnSpMk id="11" creationId="{028AF9E0-DBB0-70D2-FD87-A1BB164BCE9F}"/>
          </ac:cxnSpMkLst>
        </pc:cxnChg>
      </pc:sldChg>
      <pc:sldChg chg="addSp delSp modSp add mod">
        <pc:chgData name="Julie Boyer" userId="c9462913-a1b3-4bff-9faa-56ca9f3ac2db" providerId="ADAL" clId="{4B25219B-85A7-4B96-89B0-6FCED2E1AAFA}" dt="2023-08-16T19:55:10.646" v="44401" actId="167"/>
        <pc:sldMkLst>
          <pc:docMk/>
          <pc:sldMk cId="2569611354" sldId="437"/>
        </pc:sldMkLst>
        <pc:spChg chg="del">
          <ac:chgData name="Julie Boyer" userId="c9462913-a1b3-4bff-9faa-56ca9f3ac2db" providerId="ADAL" clId="{4B25219B-85A7-4B96-89B0-6FCED2E1AAFA}" dt="2023-08-16T18:03:59.037" v="43257" actId="478"/>
          <ac:spMkLst>
            <pc:docMk/>
            <pc:sldMk cId="2569611354" sldId="437"/>
            <ac:spMk id="2" creationId="{E0045917-89D8-62A6-15C1-E5761AB7EDAE}"/>
          </ac:spMkLst>
        </pc:spChg>
        <pc:spChg chg="mod">
          <ac:chgData name="Julie Boyer" userId="c9462913-a1b3-4bff-9faa-56ca9f3ac2db" providerId="ADAL" clId="{4B25219B-85A7-4B96-89B0-6FCED2E1AAFA}" dt="2023-08-16T18:03:53.465" v="43256" actId="20577"/>
          <ac:spMkLst>
            <pc:docMk/>
            <pc:sldMk cId="2569611354" sldId="437"/>
            <ac:spMk id="3" creationId="{8DA68C8E-EDCE-4B37-EEA2-0B44CE35ADB8}"/>
          </ac:spMkLst>
        </pc:spChg>
        <pc:spChg chg="mod">
          <ac:chgData name="Julie Boyer" userId="c9462913-a1b3-4bff-9faa-56ca9f3ac2db" providerId="ADAL" clId="{4B25219B-85A7-4B96-89B0-6FCED2E1AAFA}" dt="2023-08-16T18:06:24.964" v="43398" actId="1076"/>
          <ac:spMkLst>
            <pc:docMk/>
            <pc:sldMk cId="2569611354" sldId="437"/>
            <ac:spMk id="7" creationId="{304C8A16-9DEB-7171-BE3A-305D3696F182}"/>
          </ac:spMkLst>
        </pc:spChg>
        <pc:spChg chg="mod">
          <ac:chgData name="Julie Boyer" userId="c9462913-a1b3-4bff-9faa-56ca9f3ac2db" providerId="ADAL" clId="{4B25219B-85A7-4B96-89B0-6FCED2E1AAFA}" dt="2023-08-16T18:06:19.195" v="43397" actId="1076"/>
          <ac:spMkLst>
            <pc:docMk/>
            <pc:sldMk cId="2569611354" sldId="437"/>
            <ac:spMk id="9" creationId="{87240817-1CE3-C2D2-BC60-849FB2EF537C}"/>
          </ac:spMkLst>
        </pc:spChg>
        <pc:spChg chg="add del mod">
          <ac:chgData name="Julie Boyer" userId="c9462913-a1b3-4bff-9faa-56ca9f3ac2db" providerId="ADAL" clId="{4B25219B-85A7-4B96-89B0-6FCED2E1AAFA}" dt="2023-08-16T18:04:03.141" v="43258" actId="478"/>
          <ac:spMkLst>
            <pc:docMk/>
            <pc:sldMk cId="2569611354" sldId="437"/>
            <ac:spMk id="10" creationId="{99AD3E32-8CA5-EB37-9DB5-A2F100B973E6}"/>
          </ac:spMkLst>
        </pc:spChg>
        <pc:picChg chg="del">
          <ac:chgData name="Julie Boyer" userId="c9462913-a1b3-4bff-9faa-56ca9f3ac2db" providerId="ADAL" clId="{4B25219B-85A7-4B96-89B0-6FCED2E1AAFA}" dt="2023-08-16T19:55:07.369" v="44399" actId="478"/>
          <ac:picMkLst>
            <pc:docMk/>
            <pc:sldMk cId="2569611354" sldId="437"/>
            <ac:picMk id="4" creationId="{46CCCA84-6519-1D05-BEB5-207F92B3816E}"/>
          </ac:picMkLst>
        </pc:picChg>
        <pc:picChg chg="mod">
          <ac:chgData name="Julie Boyer" userId="c9462913-a1b3-4bff-9faa-56ca9f3ac2db" providerId="ADAL" clId="{4B25219B-85A7-4B96-89B0-6FCED2E1AAFA}" dt="2023-08-16T18:06:19.195" v="43397" actId="1076"/>
          <ac:picMkLst>
            <pc:docMk/>
            <pc:sldMk cId="2569611354" sldId="437"/>
            <ac:picMk id="8" creationId="{5B82D7C9-D8C8-F479-A72B-A9CF559FC3B2}"/>
          </ac:picMkLst>
        </pc:picChg>
        <pc:picChg chg="add mod ord">
          <ac:chgData name="Julie Boyer" userId="c9462913-a1b3-4bff-9faa-56ca9f3ac2db" providerId="ADAL" clId="{4B25219B-85A7-4B96-89B0-6FCED2E1AAFA}" dt="2023-08-16T19:55:10.646" v="44401" actId="167"/>
          <ac:picMkLst>
            <pc:docMk/>
            <pc:sldMk cId="2569611354" sldId="437"/>
            <ac:picMk id="11" creationId="{9EE0A9E2-4866-2C1B-5682-AA435D0A0210}"/>
          </ac:picMkLst>
        </pc:picChg>
        <pc:picChg chg="mod">
          <ac:chgData name="Julie Boyer" userId="c9462913-a1b3-4bff-9faa-56ca9f3ac2db" providerId="ADAL" clId="{4B25219B-85A7-4B96-89B0-6FCED2E1AAFA}" dt="2023-08-16T18:06:24.964" v="43398" actId="1076"/>
          <ac:picMkLst>
            <pc:docMk/>
            <pc:sldMk cId="2569611354" sldId="437"/>
            <ac:picMk id="12" creationId="{F1B095CB-56E9-81D1-C61E-1E90418E86B1}"/>
          </ac:picMkLst>
        </pc:picChg>
      </pc:sldChg>
      <pc:sldChg chg="addSp delSp modSp add mod">
        <pc:chgData name="Julie Boyer" userId="c9462913-a1b3-4bff-9faa-56ca9f3ac2db" providerId="ADAL" clId="{4B25219B-85A7-4B96-89B0-6FCED2E1AAFA}" dt="2023-08-16T19:57:24.632" v="44428" actId="167"/>
        <pc:sldMkLst>
          <pc:docMk/>
          <pc:sldMk cId="3719360934" sldId="438"/>
        </pc:sldMkLst>
        <pc:spChg chg="add del mod">
          <ac:chgData name="Julie Boyer" userId="c9462913-a1b3-4bff-9faa-56ca9f3ac2db" providerId="ADAL" clId="{4B25219B-85A7-4B96-89B0-6FCED2E1AAFA}" dt="2023-08-16T18:07:27.721" v="43409" actId="478"/>
          <ac:spMkLst>
            <pc:docMk/>
            <pc:sldMk cId="3719360934" sldId="438"/>
            <ac:spMk id="3" creationId="{BEFCBAAE-4024-4DD9-D187-DE3C49F0B3C8}"/>
          </ac:spMkLst>
        </pc:spChg>
        <pc:spChg chg="del mod">
          <ac:chgData name="Julie Boyer" userId="c9462913-a1b3-4bff-9faa-56ca9f3ac2db" providerId="ADAL" clId="{4B25219B-85A7-4B96-89B0-6FCED2E1AAFA}" dt="2023-08-16T18:07:24.932" v="43408" actId="478"/>
          <ac:spMkLst>
            <pc:docMk/>
            <pc:sldMk cId="3719360934" sldId="438"/>
            <ac:spMk id="5" creationId="{0C07102A-DC02-2150-243A-994050C3CA25}"/>
          </ac:spMkLst>
        </pc:spChg>
        <pc:spChg chg="mod">
          <ac:chgData name="Julie Boyer" userId="c9462913-a1b3-4bff-9faa-56ca9f3ac2db" providerId="ADAL" clId="{4B25219B-85A7-4B96-89B0-6FCED2E1AAFA}" dt="2023-08-16T18:13:10.881" v="43572" actId="1076"/>
          <ac:spMkLst>
            <pc:docMk/>
            <pc:sldMk cId="3719360934" sldId="438"/>
            <ac:spMk id="7" creationId="{12DB0748-2FA0-C729-4BE7-4375BA31EE25}"/>
          </ac:spMkLst>
        </pc:spChg>
        <pc:spChg chg="add mod">
          <ac:chgData name="Julie Boyer" userId="c9462913-a1b3-4bff-9faa-56ca9f3ac2db" providerId="ADAL" clId="{4B25219B-85A7-4B96-89B0-6FCED2E1AAFA}" dt="2023-08-16T18:13:10.881" v="43572" actId="1076"/>
          <ac:spMkLst>
            <pc:docMk/>
            <pc:sldMk cId="3719360934" sldId="438"/>
            <ac:spMk id="9" creationId="{B0D9AD4E-3BC8-2CA8-6AB0-52C7A96DFDF5}"/>
          </ac:spMkLst>
        </pc:spChg>
        <pc:spChg chg="add mod">
          <ac:chgData name="Julie Boyer" userId="c9462913-a1b3-4bff-9faa-56ca9f3ac2db" providerId="ADAL" clId="{4B25219B-85A7-4B96-89B0-6FCED2E1AAFA}" dt="2023-08-16T18:13:10.881" v="43572" actId="1076"/>
          <ac:spMkLst>
            <pc:docMk/>
            <pc:sldMk cId="3719360934" sldId="438"/>
            <ac:spMk id="11" creationId="{B7F7FBD6-F2F8-CAC8-7E35-D594C204F873}"/>
          </ac:spMkLst>
        </pc:spChg>
        <pc:spChg chg="add mod">
          <ac:chgData name="Julie Boyer" userId="c9462913-a1b3-4bff-9faa-56ca9f3ac2db" providerId="ADAL" clId="{4B25219B-85A7-4B96-89B0-6FCED2E1AAFA}" dt="2023-08-16T18:12:52.487" v="43569"/>
          <ac:spMkLst>
            <pc:docMk/>
            <pc:sldMk cId="3719360934" sldId="438"/>
            <ac:spMk id="12" creationId="{74F168D4-09C4-9F42-4653-9EA151660D79}"/>
          </ac:spMkLst>
        </pc:spChg>
        <pc:picChg chg="del mod">
          <ac:chgData name="Julie Boyer" userId="c9462913-a1b3-4bff-9faa-56ca9f3ac2db" providerId="ADAL" clId="{4B25219B-85A7-4B96-89B0-6FCED2E1AAFA}" dt="2023-08-16T19:57:21.663" v="44426" actId="478"/>
          <ac:picMkLst>
            <pc:docMk/>
            <pc:sldMk cId="3719360934" sldId="438"/>
            <ac:picMk id="4" creationId="{14981B5A-873F-4765-8625-EEE3C5221A4D}"/>
          </ac:picMkLst>
        </pc:picChg>
        <pc:picChg chg="mod">
          <ac:chgData name="Julie Boyer" userId="c9462913-a1b3-4bff-9faa-56ca9f3ac2db" providerId="ADAL" clId="{4B25219B-85A7-4B96-89B0-6FCED2E1AAFA}" dt="2023-08-16T18:13:10.881" v="43572" actId="1076"/>
          <ac:picMkLst>
            <pc:docMk/>
            <pc:sldMk cId="3719360934" sldId="438"/>
            <ac:picMk id="6" creationId="{B9BE50B7-BE3C-FEC5-177A-C147B0139E42}"/>
          </ac:picMkLst>
        </pc:picChg>
        <pc:picChg chg="add mod">
          <ac:chgData name="Julie Boyer" userId="c9462913-a1b3-4bff-9faa-56ca9f3ac2db" providerId="ADAL" clId="{4B25219B-85A7-4B96-89B0-6FCED2E1AAFA}" dt="2023-08-16T18:13:10.881" v="43572" actId="1076"/>
          <ac:picMkLst>
            <pc:docMk/>
            <pc:sldMk cId="3719360934" sldId="438"/>
            <ac:picMk id="8" creationId="{DAD8BDE1-E0C8-6B38-96C0-BA6A4B7B6714}"/>
          </ac:picMkLst>
        </pc:picChg>
        <pc:picChg chg="add mod">
          <ac:chgData name="Julie Boyer" userId="c9462913-a1b3-4bff-9faa-56ca9f3ac2db" providerId="ADAL" clId="{4B25219B-85A7-4B96-89B0-6FCED2E1AAFA}" dt="2023-08-16T18:13:10.881" v="43572" actId="1076"/>
          <ac:picMkLst>
            <pc:docMk/>
            <pc:sldMk cId="3719360934" sldId="438"/>
            <ac:picMk id="10" creationId="{A4C4FDCF-FD1D-17CC-0328-E0290F8A64C0}"/>
          </ac:picMkLst>
        </pc:picChg>
        <pc:picChg chg="add mod ord">
          <ac:chgData name="Julie Boyer" userId="c9462913-a1b3-4bff-9faa-56ca9f3ac2db" providerId="ADAL" clId="{4B25219B-85A7-4B96-89B0-6FCED2E1AAFA}" dt="2023-08-16T19:57:24.632" v="44428" actId="167"/>
          <ac:picMkLst>
            <pc:docMk/>
            <pc:sldMk cId="3719360934" sldId="438"/>
            <ac:picMk id="14" creationId="{44D63AAF-0AE0-13D1-5A91-B75F3454786F}"/>
          </ac:picMkLst>
        </pc:picChg>
        <pc:cxnChg chg="add mod">
          <ac:chgData name="Julie Boyer" userId="c9462913-a1b3-4bff-9faa-56ca9f3ac2db" providerId="ADAL" clId="{4B25219B-85A7-4B96-89B0-6FCED2E1AAFA}" dt="2023-08-16T18:12:52.487" v="43569"/>
          <ac:cxnSpMkLst>
            <pc:docMk/>
            <pc:sldMk cId="3719360934" sldId="438"/>
            <ac:cxnSpMk id="13" creationId="{2DF014D0-CDAB-C288-A11F-03CEEED11D0A}"/>
          </ac:cxnSpMkLst>
        </pc:cxnChg>
      </pc:sldChg>
      <pc:sldChg chg="addSp delSp modSp add mod">
        <pc:chgData name="Julie Boyer" userId="c9462913-a1b3-4bff-9faa-56ca9f3ac2db" providerId="ADAL" clId="{4B25219B-85A7-4B96-89B0-6FCED2E1AAFA}" dt="2023-08-16T18:28:35" v="43621" actId="1036"/>
        <pc:sldMkLst>
          <pc:docMk/>
          <pc:sldMk cId="1307556578" sldId="439"/>
        </pc:sldMkLst>
        <pc:spChg chg="add del mod">
          <ac:chgData name="Julie Boyer" userId="c9462913-a1b3-4bff-9faa-56ca9f3ac2db" providerId="ADAL" clId="{4B25219B-85A7-4B96-89B0-6FCED2E1AAFA}" dt="2023-08-16T18:17:32.039" v="43576"/>
          <ac:spMkLst>
            <pc:docMk/>
            <pc:sldMk cId="1307556578" sldId="439"/>
            <ac:spMk id="2" creationId="{577516B7-87D4-F51B-6693-3C62675991F0}"/>
          </ac:spMkLst>
        </pc:spChg>
        <pc:picChg chg="del">
          <ac:chgData name="Julie Boyer" userId="c9462913-a1b3-4bff-9faa-56ca9f3ac2db" providerId="ADAL" clId="{4B25219B-85A7-4B96-89B0-6FCED2E1AAFA}" dt="2023-08-16T18:17:29.864" v="43574" actId="478"/>
          <ac:picMkLst>
            <pc:docMk/>
            <pc:sldMk cId="1307556578" sldId="439"/>
            <ac:picMk id="7" creationId="{7F4ECAE0-2DE6-57A0-B045-C8FA05DE4B8E}"/>
          </ac:picMkLst>
        </pc:picChg>
        <pc:picChg chg="add del">
          <ac:chgData name="Julie Boyer" userId="c9462913-a1b3-4bff-9faa-56ca9f3ac2db" providerId="ADAL" clId="{4B25219B-85A7-4B96-89B0-6FCED2E1AAFA}" dt="2023-08-16T18:20:24.427" v="43578" actId="22"/>
          <ac:picMkLst>
            <pc:docMk/>
            <pc:sldMk cId="1307556578" sldId="439"/>
            <ac:picMk id="9" creationId="{8ECF2F4C-F22F-37D5-BE45-DFA91EA0EFE7}"/>
          </ac:picMkLst>
        </pc:picChg>
        <pc:picChg chg="add del mod">
          <ac:chgData name="Julie Boyer" userId="c9462913-a1b3-4bff-9faa-56ca9f3ac2db" providerId="ADAL" clId="{4B25219B-85A7-4B96-89B0-6FCED2E1AAFA}" dt="2023-08-16T18:20:50.543" v="43582" actId="478"/>
          <ac:picMkLst>
            <pc:docMk/>
            <pc:sldMk cId="1307556578" sldId="439"/>
            <ac:picMk id="11" creationId="{EE3B863E-F9E9-47F1-954E-027952DB9A8B}"/>
          </ac:picMkLst>
        </pc:picChg>
        <pc:picChg chg="add mod">
          <ac:chgData name="Julie Boyer" userId="c9462913-a1b3-4bff-9faa-56ca9f3ac2db" providerId="ADAL" clId="{4B25219B-85A7-4B96-89B0-6FCED2E1AAFA}" dt="2023-08-16T18:28:35" v="43621" actId="1036"/>
          <ac:picMkLst>
            <pc:docMk/>
            <pc:sldMk cId="1307556578" sldId="439"/>
            <ac:picMk id="2050" creationId="{DE9C46E2-07B8-578A-03FC-1DF1A686F3A8}"/>
          </ac:picMkLst>
        </pc:picChg>
        <pc:cxnChg chg="add del mod">
          <ac:chgData name="Julie Boyer" userId="c9462913-a1b3-4bff-9faa-56ca9f3ac2db" providerId="ADAL" clId="{4B25219B-85A7-4B96-89B0-6FCED2E1AAFA}" dt="2023-08-16T18:17:32.039" v="43576"/>
          <ac:cxnSpMkLst>
            <pc:docMk/>
            <pc:sldMk cId="1307556578" sldId="439"/>
            <ac:cxnSpMk id="3" creationId="{2D63C736-2CAA-41AE-8A98-F0CFB3768C35}"/>
          </ac:cxnSpMkLst>
        </pc:cxnChg>
        <pc:cxnChg chg="mod">
          <ac:chgData name="Julie Boyer" userId="c9462913-a1b3-4bff-9faa-56ca9f3ac2db" providerId="ADAL" clId="{4B25219B-85A7-4B96-89B0-6FCED2E1AAFA}" dt="2023-08-16T18:28:19.319" v="43611" actId="1076"/>
          <ac:cxnSpMkLst>
            <pc:docMk/>
            <pc:sldMk cId="1307556578" sldId="439"/>
            <ac:cxnSpMk id="5" creationId="{3CDC8031-7430-9F3C-7D5E-86ACD837AE64}"/>
          </ac:cxnSpMkLst>
        </pc:cxnChg>
      </pc:sldChg>
      <pc:sldChg chg="add del">
        <pc:chgData name="Julie Boyer" userId="c9462913-a1b3-4bff-9faa-56ca9f3ac2db" providerId="ADAL" clId="{4B25219B-85A7-4B96-89B0-6FCED2E1AAFA}" dt="2023-08-16T18:28:50.943" v="43623" actId="2890"/>
        <pc:sldMkLst>
          <pc:docMk/>
          <pc:sldMk cId="2214115704" sldId="440"/>
        </pc:sldMkLst>
      </pc:sldChg>
      <pc:sldMasterChg chg="modSp mod">
        <pc:chgData name="Julie Boyer" userId="c9462913-a1b3-4bff-9faa-56ca9f3ac2db" providerId="ADAL" clId="{4B25219B-85A7-4B96-89B0-6FCED2E1AAFA}" dt="2023-06-29T13:46:23.240" v="24" actId="6549"/>
        <pc:sldMasterMkLst>
          <pc:docMk/>
          <pc:sldMasterMk cId="2437872569" sldId="2147483648"/>
        </pc:sldMasterMkLst>
        <pc:spChg chg="mod">
          <ac:chgData name="Julie Boyer" userId="c9462913-a1b3-4bff-9faa-56ca9f3ac2db" providerId="ADAL" clId="{4B25219B-85A7-4B96-89B0-6FCED2E1AAFA}" dt="2023-06-29T13:46:23.240" v="24" actId="6549"/>
          <ac:spMkLst>
            <pc:docMk/>
            <pc:sldMasterMk cId="2437872569" sldId="2147483648"/>
            <ac:spMk id="11" creationId="{00000000-0000-0000-0000-000000000000}"/>
          </ac:spMkLst>
        </pc:spChg>
      </pc:sldMasterChg>
    </pc:docChg>
  </pc:docChgLst>
  <pc:docChgLst>
    <pc:chgData name="Julie Boyer" userId="c9462913-a1b3-4bff-9faa-56ca9f3ac2db" providerId="ADAL" clId="{99816D8A-2883-40E9-BFFE-958B9CA1EC23}"/>
    <pc:docChg chg="undo custSel addSld delSld modSld sldOrd addSection modSection">
      <pc:chgData name="Julie Boyer" userId="c9462913-a1b3-4bff-9faa-56ca9f3ac2db" providerId="ADAL" clId="{99816D8A-2883-40E9-BFFE-958B9CA1EC23}" dt="2023-09-28T21:06:52.369" v="327" actId="207"/>
      <pc:docMkLst>
        <pc:docMk/>
      </pc:docMkLst>
      <pc:sldChg chg="addSp delSp modSp mod">
        <pc:chgData name="Julie Boyer" userId="c9462913-a1b3-4bff-9faa-56ca9f3ac2db" providerId="ADAL" clId="{99816D8A-2883-40E9-BFFE-958B9CA1EC23}" dt="2023-09-27T21:59:55.600" v="12" actId="167"/>
        <pc:sldMkLst>
          <pc:docMk/>
          <pc:sldMk cId="559404843" sldId="282"/>
        </pc:sldMkLst>
        <pc:picChg chg="del mod">
          <ac:chgData name="Julie Boyer" userId="c9462913-a1b3-4bff-9faa-56ca9f3ac2db" providerId="ADAL" clId="{99816D8A-2883-40E9-BFFE-958B9CA1EC23}" dt="2023-09-27T21:57:31.995" v="10" actId="478"/>
          <ac:picMkLst>
            <pc:docMk/>
            <pc:sldMk cId="559404843" sldId="282"/>
            <ac:picMk id="3" creationId="{BEDCE7AF-535E-F3FA-C93B-1DF4DF810236}"/>
          </ac:picMkLst>
        </pc:picChg>
        <pc:picChg chg="add ord">
          <ac:chgData name="Julie Boyer" userId="c9462913-a1b3-4bff-9faa-56ca9f3ac2db" providerId="ADAL" clId="{99816D8A-2883-40E9-BFFE-958B9CA1EC23}" dt="2023-09-27T21:59:55.600" v="12" actId="167"/>
          <ac:picMkLst>
            <pc:docMk/>
            <pc:sldMk cId="559404843" sldId="282"/>
            <ac:picMk id="4" creationId="{67F8F8A7-4097-CAA7-93B4-5510EFCBD0B9}"/>
          </ac:picMkLst>
        </pc:picChg>
      </pc:sldChg>
      <pc:sldChg chg="modSp mod">
        <pc:chgData name="Julie Boyer" userId="c9462913-a1b3-4bff-9faa-56ca9f3ac2db" providerId="ADAL" clId="{99816D8A-2883-40E9-BFFE-958B9CA1EC23}" dt="2023-09-27T22:06:13.468" v="125" actId="20577"/>
        <pc:sldMkLst>
          <pc:docMk/>
          <pc:sldMk cId="2233093220" sldId="284"/>
        </pc:sldMkLst>
        <pc:spChg chg="mod">
          <ac:chgData name="Julie Boyer" userId="c9462913-a1b3-4bff-9faa-56ca9f3ac2db" providerId="ADAL" clId="{99816D8A-2883-40E9-BFFE-958B9CA1EC23}" dt="2023-09-27T22:06:13.468" v="125" actId="20577"/>
          <ac:spMkLst>
            <pc:docMk/>
            <pc:sldMk cId="2233093220" sldId="284"/>
            <ac:spMk id="7" creationId="{A8AC13EA-857E-4E28-85C8-6C366D8A5355}"/>
          </ac:spMkLst>
        </pc:spChg>
      </pc:sldChg>
      <pc:sldChg chg="del">
        <pc:chgData name="Julie Boyer" userId="c9462913-a1b3-4bff-9faa-56ca9f3ac2db" providerId="ADAL" clId="{99816D8A-2883-40E9-BFFE-958B9CA1EC23}" dt="2023-09-27T22:05:51.091" v="124" actId="2696"/>
        <pc:sldMkLst>
          <pc:docMk/>
          <pc:sldMk cId="3775115847" sldId="285"/>
        </pc:sldMkLst>
      </pc:sldChg>
      <pc:sldChg chg="modSp mod">
        <pc:chgData name="Julie Boyer" userId="c9462913-a1b3-4bff-9faa-56ca9f3ac2db" providerId="ADAL" clId="{99816D8A-2883-40E9-BFFE-958B9CA1EC23}" dt="2023-09-27T22:03:28.102" v="97"/>
        <pc:sldMkLst>
          <pc:docMk/>
          <pc:sldMk cId="2000398015" sldId="290"/>
        </pc:sldMkLst>
        <pc:spChg chg="mod">
          <ac:chgData name="Julie Boyer" userId="c9462913-a1b3-4bff-9faa-56ca9f3ac2db" providerId="ADAL" clId="{99816D8A-2883-40E9-BFFE-958B9CA1EC23}" dt="2023-09-27T22:03:28.102" v="97"/>
          <ac:spMkLst>
            <pc:docMk/>
            <pc:sldMk cId="2000398015" sldId="290"/>
            <ac:spMk id="2" creationId="{E0045917-89D8-62A6-15C1-E5761AB7EDAE}"/>
          </ac:spMkLst>
        </pc:spChg>
      </pc:sldChg>
      <pc:sldChg chg="modSp mod">
        <pc:chgData name="Julie Boyer" userId="c9462913-a1b3-4bff-9faa-56ca9f3ac2db" providerId="ADAL" clId="{99816D8A-2883-40E9-BFFE-958B9CA1EC23}" dt="2023-09-27T22:03:53.486" v="113" actId="20577"/>
        <pc:sldMkLst>
          <pc:docMk/>
          <pc:sldMk cId="3775675045" sldId="291"/>
        </pc:sldMkLst>
        <pc:spChg chg="mod">
          <ac:chgData name="Julie Boyer" userId="c9462913-a1b3-4bff-9faa-56ca9f3ac2db" providerId="ADAL" clId="{99816D8A-2883-40E9-BFFE-958B9CA1EC23}" dt="2023-09-27T22:03:53.486" v="113" actId="20577"/>
          <ac:spMkLst>
            <pc:docMk/>
            <pc:sldMk cId="3775675045" sldId="291"/>
            <ac:spMk id="5" creationId="{E9FED62F-0280-3890-1CE9-CDFBB2D92D0F}"/>
          </ac:spMkLst>
        </pc:spChg>
      </pc:sldChg>
      <pc:sldChg chg="modSp mod">
        <pc:chgData name="Julie Boyer" userId="c9462913-a1b3-4bff-9faa-56ca9f3ac2db" providerId="ADAL" clId="{99816D8A-2883-40E9-BFFE-958B9CA1EC23}" dt="2023-09-27T21:56:24.779" v="6" actId="20577"/>
        <pc:sldMkLst>
          <pc:docMk/>
          <pc:sldMk cId="3385880510" sldId="298"/>
        </pc:sldMkLst>
        <pc:spChg chg="mod">
          <ac:chgData name="Julie Boyer" userId="c9462913-a1b3-4bff-9faa-56ca9f3ac2db" providerId="ADAL" clId="{99816D8A-2883-40E9-BFFE-958B9CA1EC23}" dt="2023-09-27T21:56:24.779" v="6" actId="20577"/>
          <ac:spMkLst>
            <pc:docMk/>
            <pc:sldMk cId="3385880510" sldId="298"/>
            <ac:spMk id="7" creationId="{A8AC13EA-857E-4E28-85C8-6C366D8A5355}"/>
          </ac:spMkLst>
        </pc:spChg>
      </pc:sldChg>
      <pc:sldChg chg="modSp mod">
        <pc:chgData name="Julie Boyer" userId="c9462913-a1b3-4bff-9faa-56ca9f3ac2db" providerId="ADAL" clId="{99816D8A-2883-40E9-BFFE-958B9CA1EC23}" dt="2023-09-28T20:52:53.003" v="272" actId="207"/>
        <pc:sldMkLst>
          <pc:docMk/>
          <pc:sldMk cId="3466751239" sldId="299"/>
        </pc:sldMkLst>
        <pc:spChg chg="mod">
          <ac:chgData name="Julie Boyer" userId="c9462913-a1b3-4bff-9faa-56ca9f3ac2db" providerId="ADAL" clId="{99816D8A-2883-40E9-BFFE-958B9CA1EC23}" dt="2023-09-27T22:06:42.341" v="137" actId="313"/>
          <ac:spMkLst>
            <pc:docMk/>
            <pc:sldMk cId="3466751239" sldId="299"/>
            <ac:spMk id="5" creationId="{86598B21-A58C-CE18-908A-747EB215E6EE}"/>
          </ac:spMkLst>
        </pc:spChg>
        <pc:spChg chg="mod">
          <ac:chgData name="Julie Boyer" userId="c9462913-a1b3-4bff-9faa-56ca9f3ac2db" providerId="ADAL" clId="{99816D8A-2883-40E9-BFFE-958B9CA1EC23}" dt="2023-09-28T20:52:53.003" v="272" actId="207"/>
          <ac:spMkLst>
            <pc:docMk/>
            <pc:sldMk cId="3466751239" sldId="299"/>
            <ac:spMk id="13" creationId="{A4C88FFC-6467-FBB4-A6AF-EE229F62D1E5}"/>
          </ac:spMkLst>
        </pc:spChg>
      </pc:sldChg>
      <pc:sldChg chg="modSp modNotesTx">
        <pc:chgData name="Julie Boyer" userId="c9462913-a1b3-4bff-9faa-56ca9f3ac2db" providerId="ADAL" clId="{99816D8A-2883-40E9-BFFE-958B9CA1EC23}" dt="2023-09-28T20:56:38.849" v="276" actId="207"/>
        <pc:sldMkLst>
          <pc:docMk/>
          <pc:sldMk cId="596432488" sldId="300"/>
        </pc:sldMkLst>
        <pc:spChg chg="mod">
          <ac:chgData name="Julie Boyer" userId="c9462913-a1b3-4bff-9faa-56ca9f3ac2db" providerId="ADAL" clId="{99816D8A-2883-40E9-BFFE-958B9CA1EC23}" dt="2023-09-28T20:56:38.849" v="276" actId="207"/>
          <ac:spMkLst>
            <pc:docMk/>
            <pc:sldMk cId="596432488" sldId="300"/>
            <ac:spMk id="6" creationId="{E68998E6-AC61-E918-3C9B-F4D3E5130456}"/>
          </ac:spMkLst>
        </pc:spChg>
      </pc:sldChg>
      <pc:sldChg chg="modSp">
        <pc:chgData name="Julie Boyer" userId="c9462913-a1b3-4bff-9faa-56ca9f3ac2db" providerId="ADAL" clId="{99816D8A-2883-40E9-BFFE-958B9CA1EC23}" dt="2023-09-27T22:07:39.171" v="171" actId="20577"/>
        <pc:sldMkLst>
          <pc:docMk/>
          <pc:sldMk cId="0" sldId="322"/>
        </pc:sldMkLst>
        <pc:spChg chg="mod">
          <ac:chgData name="Julie Boyer" userId="c9462913-a1b3-4bff-9faa-56ca9f3ac2db" providerId="ADAL" clId="{99816D8A-2883-40E9-BFFE-958B9CA1EC23}" dt="2023-09-27T22:07:39.171" v="171" actId="20577"/>
          <ac:spMkLst>
            <pc:docMk/>
            <pc:sldMk cId="0" sldId="322"/>
            <ac:spMk id="20" creationId="{00000000-0000-0000-0000-000000000000}"/>
          </ac:spMkLst>
        </pc:spChg>
      </pc:sldChg>
      <pc:sldChg chg="ord">
        <pc:chgData name="Julie Boyer" userId="c9462913-a1b3-4bff-9faa-56ca9f3ac2db" providerId="ADAL" clId="{99816D8A-2883-40E9-BFFE-958B9CA1EC23}" dt="2023-09-27T22:04:34.615" v="117"/>
        <pc:sldMkLst>
          <pc:docMk/>
          <pc:sldMk cId="2409335101" sldId="412"/>
        </pc:sldMkLst>
      </pc:sldChg>
      <pc:sldChg chg="delSp modSp mod">
        <pc:chgData name="Julie Boyer" userId="c9462913-a1b3-4bff-9faa-56ca9f3ac2db" providerId="ADAL" clId="{99816D8A-2883-40E9-BFFE-958B9CA1EC23}" dt="2023-09-27T22:07:22.061" v="167" actId="20577"/>
        <pc:sldMkLst>
          <pc:docMk/>
          <pc:sldMk cId="4123929755" sldId="413"/>
        </pc:sldMkLst>
        <pc:spChg chg="mod">
          <ac:chgData name="Julie Boyer" userId="c9462913-a1b3-4bff-9faa-56ca9f3ac2db" providerId="ADAL" clId="{99816D8A-2883-40E9-BFFE-958B9CA1EC23}" dt="2023-09-27T22:07:22.061" v="167" actId="20577"/>
          <ac:spMkLst>
            <pc:docMk/>
            <pc:sldMk cId="4123929755" sldId="413"/>
            <ac:spMk id="2" creationId="{1EE46337-F018-BE51-EAB6-A655AD99477A}"/>
          </ac:spMkLst>
        </pc:spChg>
        <pc:spChg chg="del">
          <ac:chgData name="Julie Boyer" userId="c9462913-a1b3-4bff-9faa-56ca9f3ac2db" providerId="ADAL" clId="{99816D8A-2883-40E9-BFFE-958B9CA1EC23}" dt="2023-09-27T21:56:48.988" v="7" actId="478"/>
          <ac:spMkLst>
            <pc:docMk/>
            <pc:sldMk cId="4123929755" sldId="413"/>
            <ac:spMk id="3" creationId="{C9BF545F-E9B6-274E-DBA1-0DE5D397AA6F}"/>
          </ac:spMkLst>
        </pc:spChg>
      </pc:sldChg>
      <pc:sldChg chg="modSp">
        <pc:chgData name="Julie Boyer" userId="c9462913-a1b3-4bff-9faa-56ca9f3ac2db" providerId="ADAL" clId="{99816D8A-2883-40E9-BFFE-958B9CA1EC23}" dt="2023-09-27T22:02:18.891" v="19" actId="20577"/>
        <pc:sldMkLst>
          <pc:docMk/>
          <pc:sldMk cId="949371983" sldId="415"/>
        </pc:sldMkLst>
        <pc:spChg chg="mod">
          <ac:chgData name="Julie Boyer" userId="c9462913-a1b3-4bff-9faa-56ca9f3ac2db" providerId="ADAL" clId="{99816D8A-2883-40E9-BFFE-958B9CA1EC23}" dt="2023-09-27T22:02:18.891" v="19" actId="20577"/>
          <ac:spMkLst>
            <pc:docMk/>
            <pc:sldMk cId="949371983" sldId="415"/>
            <ac:spMk id="5" creationId="{638B5148-9A5A-2DD0-227E-3F4B031B9C0F}"/>
          </ac:spMkLst>
        </pc:spChg>
      </pc:sldChg>
      <pc:sldChg chg="modSp mod">
        <pc:chgData name="Julie Boyer" userId="c9462913-a1b3-4bff-9faa-56ca9f3ac2db" providerId="ADAL" clId="{99816D8A-2883-40E9-BFFE-958B9CA1EC23}" dt="2023-09-28T21:03:58.268" v="325" actId="207"/>
        <pc:sldMkLst>
          <pc:docMk/>
          <pc:sldMk cId="517358861" sldId="419"/>
        </pc:sldMkLst>
        <pc:spChg chg="mod">
          <ac:chgData name="Julie Boyer" userId="c9462913-a1b3-4bff-9faa-56ca9f3ac2db" providerId="ADAL" clId="{99816D8A-2883-40E9-BFFE-958B9CA1EC23}" dt="2023-09-28T21:03:58.268" v="325" actId="207"/>
          <ac:spMkLst>
            <pc:docMk/>
            <pc:sldMk cId="517358861" sldId="419"/>
            <ac:spMk id="6" creationId="{E44A0473-12A4-647D-6D3C-2C63C6280F64}"/>
          </ac:spMkLst>
        </pc:spChg>
        <pc:spChg chg="mod">
          <ac:chgData name="Julie Boyer" userId="c9462913-a1b3-4bff-9faa-56ca9f3ac2db" providerId="ADAL" clId="{99816D8A-2883-40E9-BFFE-958B9CA1EC23}" dt="2023-09-27T22:06:32.649" v="131" actId="313"/>
          <ac:spMkLst>
            <pc:docMk/>
            <pc:sldMk cId="517358861" sldId="419"/>
            <ac:spMk id="9" creationId="{A529EE74-EDA3-B5EF-D7E2-7E690DABC82D}"/>
          </ac:spMkLst>
        </pc:spChg>
      </pc:sldChg>
      <pc:sldChg chg="modSp mod">
        <pc:chgData name="Julie Boyer" userId="c9462913-a1b3-4bff-9faa-56ca9f3ac2db" providerId="ADAL" clId="{99816D8A-2883-40E9-BFFE-958B9CA1EC23}" dt="2023-09-27T22:00:23.093" v="13" actId="20577"/>
        <pc:sldMkLst>
          <pc:docMk/>
          <pc:sldMk cId="3647363635" sldId="423"/>
        </pc:sldMkLst>
        <pc:spChg chg="mod">
          <ac:chgData name="Julie Boyer" userId="c9462913-a1b3-4bff-9faa-56ca9f3ac2db" providerId="ADAL" clId="{99816D8A-2883-40E9-BFFE-958B9CA1EC23}" dt="2023-09-27T22:00:23.093" v="13" actId="20577"/>
          <ac:spMkLst>
            <pc:docMk/>
            <pc:sldMk cId="3647363635" sldId="423"/>
            <ac:spMk id="2" creationId="{C02E4BAD-E0B5-94CD-EF3F-5A9BCEC554EB}"/>
          </ac:spMkLst>
        </pc:spChg>
      </pc:sldChg>
      <pc:sldChg chg="modSp mod">
        <pc:chgData name="Julie Boyer" userId="c9462913-a1b3-4bff-9faa-56ca9f3ac2db" providerId="ADAL" clId="{99816D8A-2883-40E9-BFFE-958B9CA1EC23}" dt="2023-09-27T22:00:39.983" v="14" actId="20577"/>
        <pc:sldMkLst>
          <pc:docMk/>
          <pc:sldMk cId="3625233963" sldId="424"/>
        </pc:sldMkLst>
        <pc:spChg chg="mod">
          <ac:chgData name="Julie Boyer" userId="c9462913-a1b3-4bff-9faa-56ca9f3ac2db" providerId="ADAL" clId="{99816D8A-2883-40E9-BFFE-958B9CA1EC23}" dt="2023-09-27T22:00:39.983" v="14" actId="20577"/>
          <ac:spMkLst>
            <pc:docMk/>
            <pc:sldMk cId="3625233963" sldId="424"/>
            <ac:spMk id="2" creationId="{C02E4BAD-E0B5-94CD-EF3F-5A9BCEC554EB}"/>
          </ac:spMkLst>
        </pc:spChg>
      </pc:sldChg>
      <pc:sldChg chg="delSp mod">
        <pc:chgData name="Julie Boyer" userId="c9462913-a1b3-4bff-9faa-56ca9f3ac2db" providerId="ADAL" clId="{99816D8A-2883-40E9-BFFE-958B9CA1EC23}" dt="2023-09-27T22:05:06.594" v="122" actId="478"/>
        <pc:sldMkLst>
          <pc:docMk/>
          <pc:sldMk cId="473021074" sldId="425"/>
        </pc:sldMkLst>
        <pc:spChg chg="del">
          <ac:chgData name="Julie Boyer" userId="c9462913-a1b3-4bff-9faa-56ca9f3ac2db" providerId="ADAL" clId="{99816D8A-2883-40E9-BFFE-958B9CA1EC23}" dt="2023-09-27T22:05:06.594" v="122" actId="478"/>
          <ac:spMkLst>
            <pc:docMk/>
            <pc:sldMk cId="473021074" sldId="425"/>
            <ac:spMk id="6" creationId="{B6D7ED77-3F92-F3B2-0FC2-40EB6B4E87B7}"/>
          </ac:spMkLst>
        </pc:spChg>
      </pc:sldChg>
      <pc:sldChg chg="modSp mod">
        <pc:chgData name="Julie Boyer" userId="c9462913-a1b3-4bff-9faa-56ca9f3ac2db" providerId="ADAL" clId="{99816D8A-2883-40E9-BFFE-958B9CA1EC23}" dt="2023-09-28T21:02:45.724" v="292" actId="20577"/>
        <pc:sldMkLst>
          <pc:docMk/>
          <pc:sldMk cId="911599154" sldId="426"/>
        </pc:sldMkLst>
        <pc:spChg chg="mod">
          <ac:chgData name="Julie Boyer" userId="c9462913-a1b3-4bff-9faa-56ca9f3ac2db" providerId="ADAL" clId="{99816D8A-2883-40E9-BFFE-958B9CA1EC23}" dt="2023-09-28T21:02:45.724" v="292" actId="20577"/>
          <ac:spMkLst>
            <pc:docMk/>
            <pc:sldMk cId="911599154" sldId="426"/>
            <ac:spMk id="5" creationId="{14C094B8-41D5-6D62-4D87-30918C04A066}"/>
          </ac:spMkLst>
        </pc:spChg>
      </pc:sldChg>
      <pc:sldChg chg="modSp mod">
        <pc:chgData name="Julie Boyer" userId="c9462913-a1b3-4bff-9faa-56ca9f3ac2db" providerId="ADAL" clId="{99816D8A-2883-40E9-BFFE-958B9CA1EC23}" dt="2023-09-28T20:55:09.380" v="274" actId="207"/>
        <pc:sldMkLst>
          <pc:docMk/>
          <pc:sldMk cId="678423669" sldId="427"/>
        </pc:sldMkLst>
        <pc:spChg chg="mod">
          <ac:chgData name="Julie Boyer" userId="c9462913-a1b3-4bff-9faa-56ca9f3ac2db" providerId="ADAL" clId="{99816D8A-2883-40E9-BFFE-958B9CA1EC23}" dt="2023-09-28T20:55:09.380" v="274" actId="207"/>
          <ac:spMkLst>
            <pc:docMk/>
            <pc:sldMk cId="678423669" sldId="427"/>
            <ac:spMk id="9" creationId="{655506A7-8869-8AD2-1970-E29B1A75F76D}"/>
          </ac:spMkLst>
        </pc:spChg>
      </pc:sldChg>
      <pc:sldChg chg="modSp mod">
        <pc:chgData name="Julie Boyer" userId="c9462913-a1b3-4bff-9faa-56ca9f3ac2db" providerId="ADAL" clId="{99816D8A-2883-40E9-BFFE-958B9CA1EC23}" dt="2023-09-27T22:01:51.821" v="18" actId="20577"/>
        <pc:sldMkLst>
          <pc:docMk/>
          <pc:sldMk cId="302367650" sldId="432"/>
        </pc:sldMkLst>
        <pc:spChg chg="mod">
          <ac:chgData name="Julie Boyer" userId="c9462913-a1b3-4bff-9faa-56ca9f3ac2db" providerId="ADAL" clId="{99816D8A-2883-40E9-BFFE-958B9CA1EC23}" dt="2023-09-27T22:01:51.821" v="18" actId="20577"/>
          <ac:spMkLst>
            <pc:docMk/>
            <pc:sldMk cId="302367650" sldId="432"/>
            <ac:spMk id="2" creationId="{C02E4BAD-E0B5-94CD-EF3F-5A9BCEC554EB}"/>
          </ac:spMkLst>
        </pc:spChg>
      </pc:sldChg>
      <pc:sldChg chg="modSp mod">
        <pc:chgData name="Julie Boyer" userId="c9462913-a1b3-4bff-9faa-56ca9f3ac2db" providerId="ADAL" clId="{99816D8A-2883-40E9-BFFE-958B9CA1EC23}" dt="2023-09-27T22:00:47.131" v="15" actId="20577"/>
        <pc:sldMkLst>
          <pc:docMk/>
          <pc:sldMk cId="3018372494" sldId="433"/>
        </pc:sldMkLst>
        <pc:spChg chg="mod">
          <ac:chgData name="Julie Boyer" userId="c9462913-a1b3-4bff-9faa-56ca9f3ac2db" providerId="ADAL" clId="{99816D8A-2883-40E9-BFFE-958B9CA1EC23}" dt="2023-09-27T22:00:47.131" v="15" actId="20577"/>
          <ac:spMkLst>
            <pc:docMk/>
            <pc:sldMk cId="3018372494" sldId="433"/>
            <ac:spMk id="2" creationId="{373950CC-1696-2523-3FFC-5F28CFD4B013}"/>
          </ac:spMkLst>
        </pc:spChg>
      </pc:sldChg>
      <pc:sldChg chg="modSp mod">
        <pc:chgData name="Julie Boyer" userId="c9462913-a1b3-4bff-9faa-56ca9f3ac2db" providerId="ADAL" clId="{99816D8A-2883-40E9-BFFE-958B9CA1EC23}" dt="2023-09-28T20:59:26.881" v="279" actId="207"/>
        <pc:sldMkLst>
          <pc:docMk/>
          <pc:sldMk cId="56681328" sldId="436"/>
        </pc:sldMkLst>
        <pc:spChg chg="mod">
          <ac:chgData name="Julie Boyer" userId="c9462913-a1b3-4bff-9faa-56ca9f3ac2db" providerId="ADAL" clId="{99816D8A-2883-40E9-BFFE-958B9CA1EC23}" dt="2023-09-28T20:59:26.881" v="279" actId="207"/>
          <ac:spMkLst>
            <pc:docMk/>
            <pc:sldMk cId="56681328" sldId="436"/>
            <ac:spMk id="7" creationId="{6FB8FE2F-83D0-87CC-9D14-0C0B105D8A24}"/>
          </ac:spMkLst>
        </pc:spChg>
        <pc:spChg chg="mod">
          <ac:chgData name="Julie Boyer" userId="c9462913-a1b3-4bff-9faa-56ca9f3ac2db" providerId="ADAL" clId="{99816D8A-2883-40E9-BFFE-958B9CA1EC23}" dt="2023-09-27T22:04:11.451" v="115" actId="20577"/>
          <ac:spMkLst>
            <pc:docMk/>
            <pc:sldMk cId="56681328" sldId="436"/>
            <ac:spMk id="9" creationId="{3A366899-C2B3-4C6E-63E4-97BCA673F2FC}"/>
          </ac:spMkLst>
        </pc:spChg>
      </pc:sldChg>
      <pc:sldChg chg="modSp mod">
        <pc:chgData name="Julie Boyer" userId="c9462913-a1b3-4bff-9faa-56ca9f3ac2db" providerId="ADAL" clId="{99816D8A-2883-40E9-BFFE-958B9CA1EC23}" dt="2023-09-28T20:58:41.282" v="278" actId="207"/>
        <pc:sldMkLst>
          <pc:docMk/>
          <pc:sldMk cId="2569611354" sldId="437"/>
        </pc:sldMkLst>
        <pc:spChg chg="mod">
          <ac:chgData name="Julie Boyer" userId="c9462913-a1b3-4bff-9faa-56ca9f3ac2db" providerId="ADAL" clId="{99816D8A-2883-40E9-BFFE-958B9CA1EC23}" dt="2023-09-28T20:57:07.157" v="277" actId="207"/>
          <ac:spMkLst>
            <pc:docMk/>
            <pc:sldMk cId="2569611354" sldId="437"/>
            <ac:spMk id="7" creationId="{304C8A16-9DEB-7171-BE3A-305D3696F182}"/>
          </ac:spMkLst>
        </pc:spChg>
        <pc:spChg chg="mod">
          <ac:chgData name="Julie Boyer" userId="c9462913-a1b3-4bff-9faa-56ca9f3ac2db" providerId="ADAL" clId="{99816D8A-2883-40E9-BFFE-958B9CA1EC23}" dt="2023-09-28T20:58:41.282" v="278" actId="207"/>
          <ac:spMkLst>
            <pc:docMk/>
            <pc:sldMk cId="2569611354" sldId="437"/>
            <ac:spMk id="9" creationId="{87240817-1CE3-C2D2-BC60-849FB2EF537C}"/>
          </ac:spMkLst>
        </pc:spChg>
      </pc:sldChg>
      <pc:sldChg chg="modSp mod">
        <pc:chgData name="Julie Boyer" userId="c9462913-a1b3-4bff-9faa-56ca9f3ac2db" providerId="ADAL" clId="{99816D8A-2883-40E9-BFFE-958B9CA1EC23}" dt="2023-09-28T21:06:52.369" v="327" actId="207"/>
        <pc:sldMkLst>
          <pc:docMk/>
          <pc:sldMk cId="3719360934" sldId="438"/>
        </pc:sldMkLst>
        <pc:spChg chg="mod">
          <ac:chgData name="Julie Boyer" userId="c9462913-a1b3-4bff-9faa-56ca9f3ac2db" providerId="ADAL" clId="{99816D8A-2883-40E9-BFFE-958B9CA1EC23}" dt="2023-09-28T21:06:35.566" v="326" actId="207"/>
          <ac:spMkLst>
            <pc:docMk/>
            <pc:sldMk cId="3719360934" sldId="438"/>
            <ac:spMk id="7" creationId="{12DB0748-2FA0-C729-4BE7-4375BA31EE25}"/>
          </ac:spMkLst>
        </pc:spChg>
        <pc:spChg chg="mod">
          <ac:chgData name="Julie Boyer" userId="c9462913-a1b3-4bff-9faa-56ca9f3ac2db" providerId="ADAL" clId="{99816D8A-2883-40E9-BFFE-958B9CA1EC23}" dt="2023-09-28T21:06:52.369" v="327" actId="207"/>
          <ac:spMkLst>
            <pc:docMk/>
            <pc:sldMk cId="3719360934" sldId="438"/>
            <ac:spMk id="11" creationId="{B7F7FBD6-F2F8-CAC8-7E35-D594C204F873}"/>
          </ac:spMkLst>
        </pc:spChg>
      </pc:sldChg>
      <pc:sldChg chg="modSp">
        <pc:chgData name="Julie Boyer" userId="c9462913-a1b3-4bff-9faa-56ca9f3ac2db" providerId="ADAL" clId="{99816D8A-2883-40E9-BFFE-958B9CA1EC23}" dt="2023-09-28T20:56:18.041" v="275" actId="207"/>
        <pc:sldMkLst>
          <pc:docMk/>
          <pc:sldMk cId="1307556578" sldId="439"/>
        </pc:sldMkLst>
        <pc:spChg chg="mod">
          <ac:chgData name="Julie Boyer" userId="c9462913-a1b3-4bff-9faa-56ca9f3ac2db" providerId="ADAL" clId="{99816D8A-2883-40E9-BFFE-958B9CA1EC23}" dt="2023-09-28T20:56:18.041" v="275" actId="207"/>
          <ac:spMkLst>
            <pc:docMk/>
            <pc:sldMk cId="1307556578" sldId="439"/>
            <ac:spMk id="2" creationId="{AB3EE720-E3DE-E582-9950-AF3BC0811468}"/>
          </ac:spMkLst>
        </pc:spChg>
      </pc:sldChg>
      <pc:sldChg chg="modSp mod">
        <pc:chgData name="Julie Boyer" userId="c9462913-a1b3-4bff-9faa-56ca9f3ac2db" providerId="ADAL" clId="{99816D8A-2883-40E9-BFFE-958B9CA1EC23}" dt="2023-09-28T21:00:36.384" v="280" actId="207"/>
        <pc:sldMkLst>
          <pc:docMk/>
          <pc:sldMk cId="2848453920" sldId="442"/>
        </pc:sldMkLst>
        <pc:spChg chg="mod">
          <ac:chgData name="Julie Boyer" userId="c9462913-a1b3-4bff-9faa-56ca9f3ac2db" providerId="ADAL" clId="{99816D8A-2883-40E9-BFFE-958B9CA1EC23}" dt="2023-09-28T21:00:36.384" v="280" actId="207"/>
          <ac:spMkLst>
            <pc:docMk/>
            <pc:sldMk cId="2848453920" sldId="442"/>
            <ac:spMk id="11" creationId="{B7F7FBD6-F2F8-CAC8-7E35-D594C204F873}"/>
          </ac:spMkLst>
        </pc:spChg>
      </pc:sldChg>
      <pc:sldChg chg="new del">
        <pc:chgData name="Julie Boyer" userId="c9462913-a1b3-4bff-9faa-56ca9f3ac2db" providerId="ADAL" clId="{99816D8A-2883-40E9-BFFE-958B9CA1EC23}" dt="2023-09-27T22:04:41.197" v="119" actId="2696"/>
        <pc:sldMkLst>
          <pc:docMk/>
          <pc:sldMk cId="3680904084" sldId="44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de (1) Pas du tout d'accord à (5) Tout à fait d'accord</c:v>
                </c:pt>
              </c:strCache>
            </c:strRef>
          </c:tx>
          <c:spPr>
            <a:solidFill>
              <a:schemeClr val="accent6"/>
            </a:solidFill>
            <a:ln>
              <a:noFill/>
            </a:ln>
            <a:effectLst/>
          </c:spPr>
          <c:invertIfNegative val="0"/>
          <c:cat>
            <c:strRef>
              <c:f>Feuil1!$A$2:$A$16</c:f>
              <c:strCache>
                <c:ptCount val="15"/>
                <c:pt idx="0">
                  <c:v>Construction de l'identité</c:v>
                </c:pt>
                <c:pt idx="1">
                  <c:v>Amélioration de l'état affectif</c:v>
                </c:pt>
                <c:pt idx="2">
                  <c:v>Passion</c:v>
                </c:pt>
                <c:pt idx="3">
                  <c:v>Motivation</c:v>
                </c:pt>
                <c:pt idx="4">
                  <c:v>Confiance en soi professionnelle</c:v>
                </c:pt>
                <c:pt idx="5">
                  <c:v>Empowerment</c:v>
                </c:pt>
                <c:pt idx="6">
                  <c:v>Innovation</c:v>
                </c:pt>
                <c:pt idx="7">
                  <c:v>Résolution de problèmes </c:v>
                </c:pt>
                <c:pt idx="8">
                  <c:v>Auto-efficacité </c:v>
                </c:pt>
                <c:pt idx="9">
                  <c:v>Cohésion dans l'organisation (communication et relations)</c:v>
                </c:pt>
                <c:pt idx="10">
                  <c:v>Changements dans la pratique</c:v>
                </c:pt>
                <c:pt idx="11">
                  <c:v>Développement professionnel </c:v>
                </c:pt>
                <c:pt idx="12">
                  <c:v>Réflexion critique</c:v>
                </c:pt>
                <c:pt idx="13">
                  <c:v>Apprentissage</c:v>
                </c:pt>
                <c:pt idx="14">
                  <c:v>Partage et création de connaissances</c:v>
                </c:pt>
              </c:strCache>
            </c:strRef>
          </c:cat>
          <c:val>
            <c:numRef>
              <c:f>Feuil1!$B$2:$B$16</c:f>
              <c:numCache>
                <c:formatCode>General</c:formatCode>
                <c:ptCount val="15"/>
                <c:pt idx="0">
                  <c:v>3.8</c:v>
                </c:pt>
                <c:pt idx="1">
                  <c:v>3.8</c:v>
                </c:pt>
                <c:pt idx="2">
                  <c:v>3.9</c:v>
                </c:pt>
                <c:pt idx="3">
                  <c:v>3.9</c:v>
                </c:pt>
                <c:pt idx="4">
                  <c:v>4</c:v>
                </c:pt>
                <c:pt idx="5">
                  <c:v>4</c:v>
                </c:pt>
                <c:pt idx="6">
                  <c:v>4</c:v>
                </c:pt>
                <c:pt idx="7">
                  <c:v>4.2</c:v>
                </c:pt>
                <c:pt idx="8">
                  <c:v>4.3</c:v>
                </c:pt>
                <c:pt idx="9">
                  <c:v>4.4000000000000004</c:v>
                </c:pt>
                <c:pt idx="10">
                  <c:v>4.4000000000000004</c:v>
                </c:pt>
                <c:pt idx="11">
                  <c:v>4.4000000000000004</c:v>
                </c:pt>
                <c:pt idx="12">
                  <c:v>4.5999999999999996</c:v>
                </c:pt>
                <c:pt idx="13">
                  <c:v>4.5999999999999996</c:v>
                </c:pt>
                <c:pt idx="14">
                  <c:v>4.9000000000000004</c:v>
                </c:pt>
              </c:numCache>
            </c:numRef>
          </c:val>
          <c:extLst>
            <c:ext xmlns:c16="http://schemas.microsoft.com/office/drawing/2014/chart" uri="{C3380CC4-5D6E-409C-BE32-E72D297353CC}">
              <c16:uniqueId val="{00000000-7FAD-43FB-AF1D-57B26B939343}"/>
            </c:ext>
          </c:extLst>
        </c:ser>
        <c:dLbls>
          <c:showLegendKey val="0"/>
          <c:showVal val="0"/>
          <c:showCatName val="0"/>
          <c:showSerName val="0"/>
          <c:showPercent val="0"/>
          <c:showBubbleSize val="0"/>
        </c:dLbls>
        <c:gapWidth val="182"/>
        <c:axId val="2078450143"/>
        <c:axId val="382940432"/>
      </c:barChart>
      <c:catAx>
        <c:axId val="20784501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1A315D"/>
                </a:solidFill>
                <a:latin typeface="+mn-lt"/>
                <a:ea typeface="+mn-ea"/>
                <a:cs typeface="+mn-cs"/>
              </a:defRPr>
            </a:pPr>
            <a:endParaRPr lang="fr-FR"/>
          </a:p>
        </c:txPr>
        <c:crossAx val="382940432"/>
        <c:crosses val="autoZero"/>
        <c:auto val="1"/>
        <c:lblAlgn val="ctr"/>
        <c:lblOffset val="100"/>
        <c:noMultiLvlLbl val="0"/>
      </c:catAx>
      <c:valAx>
        <c:axId val="382940432"/>
        <c:scaling>
          <c:orientation val="minMax"/>
          <c:max val="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78450143"/>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2916666666666714E-2"/>
          <c:y val="4.8437500000000015E-2"/>
          <c:w val="0.66041666666666698"/>
          <c:h val="0.95156249999999976"/>
        </c:manualLayout>
      </c:layout>
      <c:pieChart>
        <c:varyColors val="1"/>
        <c:ser>
          <c:idx val="0"/>
          <c:order val="0"/>
          <c:tx>
            <c:strRef>
              <c:f>Feuil1!$B$1</c:f>
              <c:strCache>
                <c:ptCount val="1"/>
                <c:pt idx="0">
                  <c:v>RÉPARTITION</c:v>
                </c:pt>
              </c:strCache>
            </c:strRef>
          </c:tx>
          <c:explosion val="25"/>
          <c:dPt>
            <c:idx val="2"/>
            <c:bubble3D val="0"/>
            <c:spPr>
              <a:solidFill>
                <a:schemeClr val="accent3">
                  <a:lumMod val="75000"/>
                </a:schemeClr>
              </a:solidFill>
            </c:spPr>
            <c:extLst>
              <c:ext xmlns:c16="http://schemas.microsoft.com/office/drawing/2014/chart" uri="{C3380CC4-5D6E-409C-BE32-E72D297353CC}">
                <c16:uniqueId val="{00000000-6164-42DC-91EE-C78E517C8CC0}"/>
              </c:ext>
            </c:extLst>
          </c:dPt>
          <c:cat>
            <c:strRef>
              <c:f>Feuil1!$A$2:$A$8</c:f>
              <c:strCache>
                <c:ptCount val="7"/>
                <c:pt idx="0">
                  <c:v>SANTÉ/SERVICES SOCIAUX</c:v>
                </c:pt>
                <c:pt idx="1">
                  <c:v>ENSEIGNEMENT</c:v>
                </c:pt>
                <c:pt idx="2">
                  <c:v>MINISTÈRES ET ORGANISMES GOUVERNEMENTAUX</c:v>
                </c:pt>
                <c:pt idx="3">
                  <c:v>PRIVÉ SECTEUR TERTIAIRE (services)</c:v>
                </c:pt>
                <c:pt idx="4">
                  <c:v>PRIVÉ: SECTEUR SECONDAIRE (production)</c:v>
                </c:pt>
                <c:pt idx="5">
                  <c:v>ASSOCIATIONS PROFESSIONNELLES/SYNDICALES</c:v>
                </c:pt>
                <c:pt idx="6">
                  <c:v>ORGANISMES COMMUNAUTAIRES</c:v>
                </c:pt>
              </c:strCache>
            </c:strRef>
          </c:cat>
          <c:val>
            <c:numRef>
              <c:f>Feuil1!$B$2:$B$8</c:f>
              <c:numCache>
                <c:formatCode>General</c:formatCode>
                <c:ptCount val="7"/>
                <c:pt idx="0">
                  <c:v>18</c:v>
                </c:pt>
                <c:pt idx="1">
                  <c:v>7</c:v>
                </c:pt>
                <c:pt idx="2">
                  <c:v>7</c:v>
                </c:pt>
                <c:pt idx="3">
                  <c:v>8</c:v>
                </c:pt>
                <c:pt idx="4">
                  <c:v>4</c:v>
                </c:pt>
                <c:pt idx="5">
                  <c:v>4</c:v>
                </c:pt>
                <c:pt idx="6">
                  <c:v>1</c:v>
                </c:pt>
              </c:numCache>
            </c:numRef>
          </c:val>
          <c:extLst>
            <c:ext xmlns:c16="http://schemas.microsoft.com/office/drawing/2014/chart" uri="{C3380CC4-5D6E-409C-BE32-E72D297353CC}">
              <c16:uniqueId val="{00000001-6164-42DC-91EE-C78E517C8CC0}"/>
            </c:ext>
          </c:extLst>
        </c:ser>
        <c:dLbls>
          <c:showLegendKey val="0"/>
          <c:showVal val="0"/>
          <c:showCatName val="0"/>
          <c:showSerName val="0"/>
          <c:showPercent val="0"/>
          <c:showBubbleSize val="0"/>
          <c:showLeaderLines val="0"/>
        </c:dLbls>
        <c:firstSliceAng val="0"/>
      </c:pieChart>
    </c:plotArea>
    <c:legend>
      <c:legendPos val="r"/>
      <c:layout>
        <c:manualLayout>
          <c:xMode val="edge"/>
          <c:yMode val="edge"/>
          <c:x val="0.61911570419111472"/>
          <c:y val="8.7140642710260702E-2"/>
          <c:w val="0.38088418781885408"/>
          <c:h val="0.91285935728973933"/>
        </c:manualLayout>
      </c:layout>
      <c:overlay val="0"/>
      <c:txPr>
        <a:bodyPr/>
        <a:lstStyle/>
        <a:p>
          <a:pPr>
            <a:defRPr lang="fr-CA" sz="1400" b="1">
              <a:solidFill>
                <a:srgbClr val="008000"/>
              </a:solidFill>
            </a:defRPr>
          </a:pPr>
          <a:endParaRPr lang="fr-FR"/>
        </a:p>
      </c:txPr>
    </c:legend>
    <c:plotVisOnly val="1"/>
    <c:dispBlanksAs val="zero"/>
    <c:showDLblsOverMax val="0"/>
  </c:chart>
  <c:txPr>
    <a:bodyPr/>
    <a:lstStyle/>
    <a:p>
      <a:pPr>
        <a:defRPr sz="1800"/>
      </a:pPr>
      <a:endParaRPr lang="fr-F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0.53135</cdr:x>
      <cdr:y>0.3197</cdr:y>
    </cdr:from>
    <cdr:to>
      <cdr:x>0.61805</cdr:x>
      <cdr:y>0.39428</cdr:y>
    </cdr:to>
    <cdr:sp macro="" textlink="">
      <cdr:nvSpPr>
        <cdr:cNvPr id="2" name="ZoneTexte 1"/>
        <cdr:cNvSpPr txBox="1"/>
      </cdr:nvSpPr>
      <cdr:spPr>
        <a:xfrm xmlns:a="http://schemas.openxmlformats.org/drawingml/2006/main">
          <a:off x="4920342" y="1712672"/>
          <a:ext cx="802852" cy="39953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fr-CA" sz="1400" b="1" dirty="0">
              <a:solidFill>
                <a:schemeClr val="bg1"/>
              </a:solidFill>
              <a:latin typeface="Arial"/>
              <a:cs typeface="Arial"/>
            </a:rPr>
            <a:t>37 %</a:t>
          </a:r>
        </a:p>
      </cdr:txBody>
    </cdr:sp>
  </cdr:relSizeAnchor>
  <cdr:relSizeAnchor xmlns:cdr="http://schemas.openxmlformats.org/drawingml/2006/chartDrawing">
    <cdr:from>
      <cdr:x>0.4109</cdr:x>
      <cdr:y>0.86273</cdr:y>
    </cdr:from>
    <cdr:to>
      <cdr:x>0.515</cdr:x>
      <cdr:y>0.94893</cdr:y>
    </cdr:to>
    <cdr:sp macro="" textlink="">
      <cdr:nvSpPr>
        <cdr:cNvPr id="3" name="ZoneTexte 2"/>
        <cdr:cNvSpPr txBox="1"/>
      </cdr:nvSpPr>
      <cdr:spPr>
        <a:xfrm xmlns:a="http://schemas.openxmlformats.org/drawingml/2006/main">
          <a:off x="3804970" y="4621717"/>
          <a:ext cx="963978" cy="461779"/>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fr-CA" sz="1400" b="1" dirty="0">
              <a:solidFill>
                <a:schemeClr val="bg1"/>
              </a:solidFill>
              <a:latin typeface="Arial"/>
              <a:cs typeface="Arial"/>
            </a:rPr>
            <a:t>14 %</a:t>
          </a:r>
        </a:p>
      </cdr:txBody>
    </cdr:sp>
  </cdr:relSizeAnchor>
  <cdr:relSizeAnchor xmlns:cdr="http://schemas.openxmlformats.org/drawingml/2006/chartDrawing">
    <cdr:from>
      <cdr:x>0.10666</cdr:x>
      <cdr:y>0.54088</cdr:y>
    </cdr:from>
    <cdr:to>
      <cdr:x>0.20212</cdr:x>
      <cdr:y>0.60096</cdr:y>
    </cdr:to>
    <cdr:sp macro="" textlink="">
      <cdr:nvSpPr>
        <cdr:cNvPr id="4" name="ZoneTexte 3"/>
        <cdr:cNvSpPr txBox="1"/>
      </cdr:nvSpPr>
      <cdr:spPr>
        <a:xfrm xmlns:a="http://schemas.openxmlformats.org/drawingml/2006/main">
          <a:off x="770015" y="2570380"/>
          <a:ext cx="689184" cy="28549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fr-CA" sz="1400" b="1" dirty="0">
              <a:solidFill>
                <a:schemeClr val="bg1"/>
              </a:solidFill>
              <a:latin typeface="Arial"/>
              <a:cs typeface="Arial"/>
            </a:rPr>
            <a:t>18 %</a:t>
          </a:r>
        </a:p>
      </cdr:txBody>
    </cdr:sp>
  </cdr:relSizeAnchor>
  <cdr:relSizeAnchor xmlns:cdr="http://schemas.openxmlformats.org/drawingml/2006/chartDrawing">
    <cdr:from>
      <cdr:x>0.24169</cdr:x>
      <cdr:y>0.12454</cdr:y>
    </cdr:from>
    <cdr:to>
      <cdr:x>0.31844</cdr:x>
      <cdr:y>0.21119</cdr:y>
    </cdr:to>
    <cdr:sp macro="" textlink="">
      <cdr:nvSpPr>
        <cdr:cNvPr id="6" name="ZoneTexte 5"/>
        <cdr:cNvSpPr txBox="1"/>
      </cdr:nvSpPr>
      <cdr:spPr>
        <a:xfrm xmlns:a="http://schemas.openxmlformats.org/drawingml/2006/main">
          <a:off x="2238121" y="667170"/>
          <a:ext cx="710714" cy="46419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fr-CA" sz="1400" b="1" dirty="0">
              <a:solidFill>
                <a:schemeClr val="bg1"/>
              </a:solidFill>
              <a:latin typeface="Arial"/>
              <a:cs typeface="Arial"/>
            </a:rPr>
            <a:t>8 %</a:t>
          </a:r>
        </a:p>
      </cdr:txBody>
    </cdr:sp>
  </cdr:relSizeAnchor>
  <cdr:relSizeAnchor xmlns:cdr="http://schemas.openxmlformats.org/drawingml/2006/chartDrawing">
    <cdr:from>
      <cdr:x>0.31612</cdr:x>
      <cdr:y>0.05825</cdr:y>
    </cdr:from>
    <cdr:to>
      <cdr:x>0.39212</cdr:x>
      <cdr:y>0.12454</cdr:y>
    </cdr:to>
    <cdr:sp macro="" textlink="">
      <cdr:nvSpPr>
        <cdr:cNvPr id="7" name="ZoneTexte 6"/>
        <cdr:cNvSpPr txBox="1"/>
      </cdr:nvSpPr>
      <cdr:spPr>
        <a:xfrm xmlns:a="http://schemas.openxmlformats.org/drawingml/2006/main">
          <a:off x="2927298" y="312051"/>
          <a:ext cx="703769" cy="355119"/>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fr-CA" b="1" dirty="0">
              <a:solidFill>
                <a:schemeClr val="bg1"/>
              </a:solidFill>
              <a:latin typeface="Arial"/>
              <a:cs typeface="Arial"/>
            </a:rPr>
            <a:t>3 %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D6512EF-177D-4340-9ED1-D9E5FB3488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4" name="Espace réservé du pied de page 3">
            <a:extLst>
              <a:ext uri="{FF2B5EF4-FFF2-40B4-BE49-F238E27FC236}">
                <a16:creationId xmlns:a16="http://schemas.microsoft.com/office/drawing/2014/main" id="{7FE7A96E-7812-48D8-8C95-993681DDA3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FCB5BF78-93F5-4360-B4A9-42EB7281AF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DACF57-EB04-4644-911A-8A70A53B055A}" type="slidenum">
              <a:rPr lang="fr-CA" smtClean="0"/>
              <a:t>‹N°›</a:t>
            </a:fld>
            <a:endParaRPr lang="fr-CA"/>
          </a:p>
        </p:txBody>
      </p:sp>
    </p:spTree>
    <p:extLst>
      <p:ext uri="{BB962C8B-B14F-4D97-AF65-F5344CB8AC3E}">
        <p14:creationId xmlns:p14="http://schemas.microsoft.com/office/powerpoint/2010/main" val="1586680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9D1113-0BF4-4CC7-A0D2-C1325C47E87E}" type="datetimeFigureOut">
              <a:rPr lang="fr-CA" smtClean="0"/>
              <a:t>2023-09-28</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20CDF-4B5E-4E7D-842B-DFADBE3EEA88}" type="slidenum">
              <a:rPr lang="fr-CA" smtClean="0"/>
              <a:t>‹N°›</a:t>
            </a:fld>
            <a:endParaRPr lang="fr-CA"/>
          </a:p>
        </p:txBody>
      </p:sp>
    </p:spTree>
    <p:extLst>
      <p:ext uri="{BB962C8B-B14F-4D97-AF65-F5344CB8AC3E}">
        <p14:creationId xmlns:p14="http://schemas.microsoft.com/office/powerpoint/2010/main" val="1518077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sherbrooke.ca/actualites/nouvelles/details/4493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sherbrooke.ca/actualites/nouvelles/details/4493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avoirs.usherbrooke.ca/bitstream/handle/11143/17930/pratiques-favorables-communaute-fabriqueREL-principal.pdf?sequence=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a:t>
            </a:fld>
            <a:endParaRPr lang="fr-CA"/>
          </a:p>
        </p:txBody>
      </p:sp>
    </p:spTree>
    <p:extLst>
      <p:ext uri="{BB962C8B-B14F-4D97-AF65-F5344CB8AC3E}">
        <p14:creationId xmlns:p14="http://schemas.microsoft.com/office/powerpoint/2010/main" val="1073439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A315D"/>
                </a:solidFill>
              </a:rPr>
              <a:t>Lien avec Kolb</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A315D"/>
                </a:solidFill>
              </a:rPr>
              <a:t>Lien avec les 3C de St-Arnaud (climat, contrôle, contenu)</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11</a:t>
            </a:fld>
            <a:endParaRPr lang="fr-CA"/>
          </a:p>
        </p:txBody>
      </p:sp>
    </p:spTree>
    <p:extLst>
      <p:ext uri="{BB962C8B-B14F-4D97-AF65-F5344CB8AC3E}">
        <p14:creationId xmlns:p14="http://schemas.microsoft.com/office/powerpoint/2010/main" val="13507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12</a:t>
            </a:fld>
            <a:endParaRPr lang="fr-CA"/>
          </a:p>
        </p:txBody>
      </p:sp>
    </p:spTree>
    <p:extLst>
      <p:ext uri="{BB962C8B-B14F-4D97-AF65-F5344CB8AC3E}">
        <p14:creationId xmlns:p14="http://schemas.microsoft.com/office/powerpoint/2010/main" val="244483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i="0" dirty="0">
                <a:solidFill>
                  <a:srgbClr val="1A315D"/>
                </a:solidFill>
              </a:rPr>
              <a:t>En 2022-2023, le Centre St-Pierre a sondé les </a:t>
            </a:r>
            <a:r>
              <a:rPr lang="fr-CA" sz="1200" i="0" dirty="0" err="1">
                <a:solidFill>
                  <a:srgbClr val="1A315D"/>
                </a:solidFill>
              </a:rPr>
              <a:t>participant·e·s</a:t>
            </a:r>
            <a:r>
              <a:rPr lang="fr-CA" sz="1200" i="0" dirty="0">
                <a:solidFill>
                  <a:srgbClr val="1A315D"/>
                </a:solidFill>
              </a:rPr>
              <a:t> à différentes communautés de pratique organisées ou animées par l’équipe de Soutien aux organisations. Voici quelques extraits de leurs réponses.</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13</a:t>
            </a:fld>
            <a:endParaRPr lang="fr-CA"/>
          </a:p>
        </p:txBody>
      </p:sp>
    </p:spTree>
    <p:extLst>
      <p:ext uri="{BB962C8B-B14F-4D97-AF65-F5344CB8AC3E}">
        <p14:creationId xmlns:p14="http://schemas.microsoft.com/office/powerpoint/2010/main" val="3253237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i="0" dirty="0">
                <a:solidFill>
                  <a:srgbClr val="1A315D"/>
                </a:solidFill>
              </a:rPr>
              <a:t>En 2022-2023, le Centre St-Pierre a sondé les </a:t>
            </a:r>
            <a:r>
              <a:rPr lang="fr-CA" sz="1800" i="0" dirty="0" err="1">
                <a:solidFill>
                  <a:srgbClr val="1A315D"/>
                </a:solidFill>
              </a:rPr>
              <a:t>participant·e·s</a:t>
            </a:r>
            <a:r>
              <a:rPr lang="fr-CA" sz="1800" i="0" dirty="0">
                <a:solidFill>
                  <a:srgbClr val="1A315D"/>
                </a:solidFill>
              </a:rPr>
              <a:t> à différentes formules de communautés de pratiques organisées ou animées par l’équipe de Soutien aux organisations. Voici les résultats d’une question d’un sondage dans laquelle chaque critère devait être évalué.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i="0" dirty="0">
              <a:solidFill>
                <a:srgbClr val="1A315D"/>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15 critères sont extraits du tableau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Effets des communautés de pratique selon les études empiriques</a:t>
            </a:r>
            <a:r>
              <a:rPr lang="fr-CA" sz="1800" dirty="0">
                <a:effectLst/>
                <a:latin typeface="Calibri" panose="020F0502020204030204" pitchFamily="34" charset="0"/>
                <a:ea typeface="Calibri" panose="020F0502020204030204" pitchFamily="34" charset="0"/>
                <a:cs typeface="Times New Roman" panose="02020603050405020304" pitchFamily="18" charset="0"/>
              </a:rPr>
              <a:t> présenté dans la thèse « Les communautés de pratique en action communautaire autonome famille : une transformation collective » (Dominique Mailloux, 2019). Ayant mené une revue exhaustive de la littérature, elle propose de répertorier ainsi tous les impacts de la participation à une communauté de pratique.</a:t>
            </a:r>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14</a:t>
            </a:fld>
            <a:endParaRPr lang="fr-CA"/>
          </a:p>
        </p:txBody>
      </p:sp>
    </p:spTree>
    <p:extLst>
      <p:ext uri="{BB962C8B-B14F-4D97-AF65-F5344CB8AC3E}">
        <p14:creationId xmlns:p14="http://schemas.microsoft.com/office/powerpoint/2010/main" val="2955773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15</a:t>
            </a:fld>
            <a:endParaRPr lang="fr-CA"/>
          </a:p>
        </p:txBody>
      </p:sp>
    </p:spTree>
    <p:extLst>
      <p:ext uri="{BB962C8B-B14F-4D97-AF65-F5344CB8AC3E}">
        <p14:creationId xmlns:p14="http://schemas.microsoft.com/office/powerpoint/2010/main" val="1610759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fr-CA" b="0" i="1" dirty="0">
                <a:solidFill>
                  <a:srgbClr val="515151"/>
                </a:solidFill>
                <a:effectLst/>
                <a:latin typeface="Montserrat" panose="00000500000000000000" pitchFamily="2" charset="0"/>
              </a:rPr>
              <a:t>Une approche de </a:t>
            </a:r>
            <a:r>
              <a:rPr lang="fr-CA" b="1" i="1" dirty="0">
                <a:solidFill>
                  <a:srgbClr val="3D6999"/>
                </a:solidFill>
                <a:effectLst/>
                <a:latin typeface="inherit"/>
              </a:rPr>
              <a:t>formation</a:t>
            </a:r>
            <a:r>
              <a:rPr lang="fr-CA" b="0" i="1" dirty="0">
                <a:solidFill>
                  <a:srgbClr val="515151"/>
                </a:solidFill>
                <a:effectLst/>
                <a:latin typeface="Montserrat" panose="00000500000000000000" pitchFamily="2" charset="0"/>
              </a:rPr>
              <a:t> et de </a:t>
            </a:r>
            <a:r>
              <a:rPr lang="fr-CA" b="1" i="1" dirty="0">
                <a:solidFill>
                  <a:srgbClr val="3D6999"/>
                </a:solidFill>
                <a:effectLst/>
                <a:latin typeface="inherit"/>
              </a:rPr>
              <a:t>développement de compétences</a:t>
            </a:r>
            <a:r>
              <a:rPr lang="fr-CA" b="0" i="1" dirty="0">
                <a:solidFill>
                  <a:srgbClr val="515151"/>
                </a:solidFill>
                <a:effectLst/>
                <a:latin typeface="Montserrat" panose="00000500000000000000" pitchFamily="2" charset="0"/>
              </a:rPr>
              <a:t> en groupe qui mise sur les interactions entre les participants dans le but d’améliorer la pratique professionnelle.</a:t>
            </a:r>
            <a:r>
              <a:rPr lang="fr-CA" b="0" i="0" dirty="0">
                <a:solidFill>
                  <a:srgbClr val="515151"/>
                </a:solidFill>
                <a:effectLst/>
                <a:latin typeface="Montserrat" panose="00000500000000000000" pitchFamily="2" charset="0"/>
              </a:rPr>
              <a:t> (Payette et Champagne, 2010)</a:t>
            </a:r>
          </a:p>
          <a:p>
            <a:pPr marL="0" marR="0" lvl="0" indent="0" algn="l" defTabSz="914400" rtl="0" eaLnBrk="1" fontAlgn="auto" latinLnBrk="0" hangingPunct="1">
              <a:lnSpc>
                <a:spcPct val="90000"/>
              </a:lnSpc>
              <a:spcBef>
                <a:spcPts val="0"/>
              </a:spcBef>
              <a:spcAft>
                <a:spcPts val="0"/>
              </a:spcAft>
              <a:buClrTx/>
              <a:buSzTx/>
              <a:buFontTx/>
              <a:buNone/>
              <a:tabLst/>
              <a:defRPr/>
            </a:pPr>
            <a:endParaRPr lang="fr-CA" b="0" i="0" dirty="0">
              <a:solidFill>
                <a:srgbClr val="515151"/>
              </a:solidFill>
              <a:effectLst/>
              <a:latin typeface="Montserrat" panose="00000500000000000000" pitchFamily="2"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fr-CA" b="0" i="0" dirty="0">
                <a:solidFill>
                  <a:srgbClr val="515151"/>
                </a:solidFill>
                <a:effectLst/>
                <a:latin typeface="Montserrat" panose="00000500000000000000" pitchFamily="2" charset="0"/>
              </a:rPr>
              <a:t>Voir également : https://www.sqpto.ca/fr/evenements/groupe-de-codeveloppement-professionnel</a:t>
            </a:r>
            <a:endParaRPr lang="fr-CH"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16</a:t>
            </a:fld>
            <a:endParaRPr lang="fr-CA"/>
          </a:p>
        </p:txBody>
      </p:sp>
    </p:spTree>
    <p:extLst>
      <p:ext uri="{BB962C8B-B14F-4D97-AF65-F5344CB8AC3E}">
        <p14:creationId xmlns:p14="http://schemas.microsoft.com/office/powerpoint/2010/main" val="187901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a:lnSpc>
                <a:spcPct val="90000"/>
              </a:lnSpc>
              <a:buFontTx/>
              <a:buNone/>
            </a:pPr>
            <a:endParaRPr lang="fr-CH"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17</a:t>
            </a:fld>
            <a:endParaRPr lang="fr-CA"/>
          </a:p>
        </p:txBody>
      </p:sp>
    </p:spTree>
    <p:extLst>
      <p:ext uri="{BB962C8B-B14F-4D97-AF65-F5344CB8AC3E}">
        <p14:creationId xmlns:p14="http://schemas.microsoft.com/office/powerpoint/2010/main" val="368297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algn="just"/>
            <a:endParaRPr lang="fr-CA" dirty="0"/>
          </a:p>
          <a:p>
            <a:pPr algn="just"/>
            <a:r>
              <a:rPr lang="fr-CA" dirty="0"/>
              <a:t>Constitué d’un groupe de personnes qui œuvrent ensemble dans un temps déterminé pour réussir une tâche  ou pour comprendre un nouveau phénomène.</a:t>
            </a:r>
          </a:p>
          <a:p>
            <a:pPr algn="just"/>
            <a:endParaRPr lang="fr-CA" dirty="0"/>
          </a:p>
          <a:p>
            <a:pPr algn="just"/>
            <a:r>
              <a:rPr lang="fr-CA" dirty="0"/>
              <a:t>Il se constitue dans le cadre de la formation à des fins d’apprentissage pour répondre à des besoins et à des buts bien précis. </a:t>
            </a:r>
          </a:p>
          <a:p>
            <a:pPr algn="just"/>
            <a:endParaRPr lang="fr-CA" dirty="0"/>
          </a:p>
          <a:p>
            <a:pPr algn="just"/>
            <a:r>
              <a:rPr lang="fr-CA" dirty="0"/>
              <a:t>Lorsqu’un groupe est composé d’individus qui sont touchés par un problème commun et que leur appartenance au groupe les aide à comprendre leurs conditions et à chercher des solutions à ce problème , on parlera davantage de communauté d’intérêts.</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18</a:t>
            </a:fld>
            <a:endParaRPr lang="fr-CA"/>
          </a:p>
        </p:txBody>
      </p:sp>
    </p:spTree>
    <p:extLst>
      <p:ext uri="{BB962C8B-B14F-4D97-AF65-F5344CB8AC3E}">
        <p14:creationId xmlns:p14="http://schemas.microsoft.com/office/powerpoint/2010/main" val="2397482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t>[Présentation de Claude Champagne]</a:t>
            </a:r>
          </a:p>
          <a:p>
            <a:r>
              <a:rPr lang="fr-CA" dirty="0"/>
              <a:t>« A partir de cas présentés, on cherche en groupe d’une dizaine de personnes, notamment par des jeux de rôles, à déceler les causes de l’insatisfaction vécue et à identifier les particularités du modèle d’action (représentations, intentions, stratégies) de la personne. Collectivement, on trouve des voies qui lui permettront d’améliorer son savoir-faire et son savoir-être en matière de compétence relationnelle, et ce, d’une manière qui lui soit particulière, selon sa personnalité. Cette stratégie est particulièrement pertinente pour les personnes qui ont à faire de l’intervention dans le cadre de leur travail.</a:t>
            </a:r>
          </a:p>
          <a:p>
            <a:endParaRPr lang="fr-CA" dirty="0"/>
          </a:p>
          <a:p>
            <a:r>
              <a:rPr lang="fr-CA" b="1" u="sng" dirty="0"/>
              <a:t>Définition praxéologie</a:t>
            </a:r>
          </a:p>
          <a:p>
            <a:pPr algn="just"/>
            <a:r>
              <a:rPr lang="fr-CA" dirty="0"/>
              <a:t>Rassemble des personnes ayant en commun une même pratique professionnelle ou qui constitue une équipe de travail. </a:t>
            </a:r>
          </a:p>
          <a:p>
            <a:pPr algn="just"/>
            <a:r>
              <a:rPr lang="fr-CA" dirty="0"/>
              <a:t>L’approche utilise une méthode structurées de réflexion qui vise  à rendre l’action consciente , autonome et efficace.</a:t>
            </a:r>
          </a:p>
          <a:p>
            <a:pPr algn="just"/>
            <a:r>
              <a:rPr lang="fr-CA" dirty="0"/>
              <a:t>L’exercice se fait  à partir de la réflexion sur un objet de recherche  qui est ici une situation présentée sous la forme d’un dialogue professionnel ou de journal de bord dont la personne est sorite insatisfaite de son intervention. »</a:t>
            </a:r>
          </a:p>
          <a:p>
            <a:pPr algn="just"/>
            <a:endParaRPr lang="fr-CA" dirty="0"/>
          </a:p>
          <a:p>
            <a:pPr algn="just"/>
            <a:r>
              <a:rPr lang="fr-CA" dirty="0"/>
              <a:t>---</a:t>
            </a:r>
          </a:p>
          <a:p>
            <a:pPr algn="just"/>
            <a:r>
              <a:rPr lang="fr-CH" sz="1200" dirty="0">
                <a:solidFill>
                  <a:srgbClr val="DD4C45"/>
                </a:solidFill>
              </a:rPr>
              <a:t>Yves St-Arnaud, Lucie Mandeville et Chloé </a:t>
            </a:r>
            <a:r>
              <a:rPr lang="fr-CH" sz="1200" dirty="0" err="1">
                <a:solidFill>
                  <a:srgbClr val="DD4C45"/>
                </a:solidFill>
              </a:rPr>
              <a:t>Bellemarre</a:t>
            </a:r>
            <a:r>
              <a:rPr lang="fr-CH" sz="1200" dirty="0">
                <a:solidFill>
                  <a:srgbClr val="DD4C45"/>
                </a:solidFill>
              </a:rPr>
              <a:t> (2002)</a:t>
            </a:r>
            <a:endParaRPr lang="fr-CA" dirty="0"/>
          </a:p>
          <a:p>
            <a:pPr algn="just"/>
            <a:endParaRPr lang="fr-CA" dirty="0"/>
          </a:p>
          <a:p>
            <a:pPr algn="just"/>
            <a:r>
              <a:rPr lang="fr-CA" dirty="0"/>
              <a:t>« L’atelier de praxéologie est un type d’activité de praxéologie au cours duquel plusieurs acteurs s’entraident à rendre leur action consciente, autonome et efficace. Cette définition renvoie au modèle d’actualisation développé par St-Arnaud (1996). En ce sens également, un atelier (de praxéologie) permet d’envisager la production des savoirs d’expérience sous l’angle d’une </a:t>
            </a:r>
            <a:r>
              <a:rPr lang="fr-CA" dirty="0" err="1"/>
              <a:t>coconstruction</a:t>
            </a:r>
            <a:r>
              <a:rPr lang="fr-CA" dirty="0"/>
              <a:t> de ces savoirs à laquelle participent des acteurs concernés par un même objet, impliqués dans une pratique commune d’intervention (Racine, 1996)</a:t>
            </a:r>
          </a:p>
          <a:p>
            <a:pPr algn="just"/>
            <a:r>
              <a:rPr lang="fr-CA" dirty="0"/>
              <a:t>[…]</a:t>
            </a:r>
          </a:p>
          <a:p>
            <a:pPr algn="just"/>
            <a:r>
              <a:rPr lang="fr-CA" dirty="0"/>
              <a:t>Une action consciente implique que, tout en reconnaissant l’influence non consciente d’habitudes acquises, de processus défensifs ou de pressions venant de l’extérieur, l’acteur est capable de bien nommer ses intentions pendant qu’il interagit avec une personne ou un groupe. </a:t>
            </a:r>
          </a:p>
          <a:p>
            <a:pPr algn="just"/>
            <a:r>
              <a:rPr lang="fr-CA" dirty="0"/>
              <a:t>[…]</a:t>
            </a:r>
          </a:p>
          <a:p>
            <a:pPr algn="just"/>
            <a:r>
              <a:rPr lang="fr-CA" dirty="0"/>
              <a:t>Une action autonome suppose que, tout en reconnaissant l’influence de ce qu’il a appris (modèles d’intervention, normes disciplinaires, théories) sur sa façon d’agir et sur l’évaluation qu’il en fait (surmoi professionnel), l’acteur valorise les procédés qu’il utilise ou invente dans le feu de l’action. </a:t>
            </a:r>
          </a:p>
          <a:p>
            <a:pPr algn="just"/>
            <a:r>
              <a:rPr lang="fr-CA" dirty="0"/>
              <a:t>[…]</a:t>
            </a:r>
          </a:p>
          <a:p>
            <a:pPr algn="just"/>
            <a:r>
              <a:rPr lang="fr-CA" dirty="0"/>
              <a:t>Une action efficace exige que, tout en acceptant les critères éthiques et disciplinaires qu’il utilise dans sa profession pour juger de l’efficacité (extrinsèque) d’une intervention, l’acteur utilise comme critère de son efficacité personnelle (intrinsèque) le fait d’observer chez son interlocuteur l’effet qu’il anticipe et l’absence d’effet secondaire indésirable. »</a:t>
            </a:r>
          </a:p>
          <a:p>
            <a:pPr algn="just"/>
            <a:endParaRPr lang="fr-CA" dirty="0"/>
          </a:p>
          <a:p>
            <a:pPr algn="just"/>
            <a:r>
              <a:rPr lang="fr-CA" dirty="0"/>
              <a:t>https://www.usherbrooke.ca/psychologie/fileadmin/sites/psychologie/espace-etudiant/Revue_Interactions/Volume_6_no_1/V6N1_ST-ARNAUD_MANDEVILLE_BELLEMARE_p29-48.pdf</a:t>
            </a:r>
          </a:p>
          <a:p>
            <a:pPr algn="just"/>
            <a:endParaRPr lang="fr-CA" dirty="0"/>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19</a:t>
            </a:fld>
            <a:endParaRPr lang="fr-CA"/>
          </a:p>
        </p:txBody>
      </p:sp>
    </p:spTree>
    <p:extLst>
      <p:ext uri="{BB962C8B-B14F-4D97-AF65-F5344CB8AC3E}">
        <p14:creationId xmlns:p14="http://schemas.microsoft.com/office/powerpoint/2010/main" val="2166452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algn="just"/>
            <a:r>
              <a:rPr lang="fr-CH" sz="1200" dirty="0">
                <a:solidFill>
                  <a:srgbClr val="DD4C45"/>
                </a:solidFill>
              </a:rPr>
              <a:t>Yves St-Arnaud, Lucie Mandeville et Chloé </a:t>
            </a:r>
            <a:r>
              <a:rPr lang="fr-CH" sz="1200" dirty="0" err="1">
                <a:solidFill>
                  <a:srgbClr val="DD4C45"/>
                </a:solidFill>
              </a:rPr>
              <a:t>Bellemarre</a:t>
            </a:r>
            <a:r>
              <a:rPr lang="fr-CH" sz="1200" dirty="0">
                <a:solidFill>
                  <a:srgbClr val="DD4C45"/>
                </a:solidFill>
              </a:rPr>
              <a:t> (2002)</a:t>
            </a:r>
            <a:endParaRPr lang="fr-CA" dirty="0"/>
          </a:p>
          <a:p>
            <a:pPr algn="just"/>
            <a:r>
              <a:rPr lang="fr-CA" dirty="0"/>
              <a:t>https://www.usherbrooke.ca/psychologie/fileadmin/sites/psychologie/espace-etudiant/Revue_Interactions/Volume_6_no_1/V6N1_ST-ARNAUD_MANDEVILLE_BELLEMARE_p29-48.pdf</a:t>
            </a:r>
          </a:p>
          <a:p>
            <a:pPr algn="just"/>
            <a:endParaRPr lang="fr-CA" dirty="0"/>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20</a:t>
            </a:fld>
            <a:endParaRPr lang="fr-CA"/>
          </a:p>
        </p:txBody>
      </p:sp>
    </p:spTree>
    <p:extLst>
      <p:ext uri="{BB962C8B-B14F-4D97-AF65-F5344CB8AC3E}">
        <p14:creationId xmlns:p14="http://schemas.microsoft.com/office/powerpoint/2010/main" val="85129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a:t>
            </a:fld>
            <a:endParaRPr lang="fr-CA"/>
          </a:p>
        </p:txBody>
      </p:sp>
    </p:spTree>
    <p:extLst>
      <p:ext uri="{BB962C8B-B14F-4D97-AF65-F5344CB8AC3E}">
        <p14:creationId xmlns:p14="http://schemas.microsoft.com/office/powerpoint/2010/main" val="3780847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21</a:t>
            </a:fld>
            <a:endParaRPr lang="fr-CA"/>
          </a:p>
        </p:txBody>
      </p:sp>
    </p:spTree>
    <p:extLst>
      <p:ext uri="{BB962C8B-B14F-4D97-AF65-F5344CB8AC3E}">
        <p14:creationId xmlns:p14="http://schemas.microsoft.com/office/powerpoint/2010/main" val="3577905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FFFF00"/>
                </a:solidFill>
                <a:highlight>
                  <a:srgbClr val="FFFF00"/>
                </a:highlight>
              </a:rPr>
              <a:t>Lien vers l’outils : infographie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solidFill>
                <a:srgbClr val="FFFF00"/>
              </a:solidFill>
              <a:highlight>
                <a:srgbClr val="FFFF00"/>
              </a:highlight>
            </a:endParaRP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22</a:t>
            </a:fld>
            <a:endParaRPr lang="fr-CA"/>
          </a:p>
        </p:txBody>
      </p:sp>
    </p:spTree>
    <p:extLst>
      <p:ext uri="{BB962C8B-B14F-4D97-AF65-F5344CB8AC3E}">
        <p14:creationId xmlns:p14="http://schemas.microsoft.com/office/powerpoint/2010/main" val="315575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FFFF00"/>
                </a:solidFill>
                <a:highlight>
                  <a:srgbClr val="FFFF00"/>
                </a:highlight>
              </a:rPr>
              <a:t>En format World Café, les personnes sont invitées à se déplacer de tables en tables pour établir les objectifs de chaque étapes / une liste de questions à se poser ou des points importants de choses à faire.</a:t>
            </a: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23</a:t>
            </a:fld>
            <a:endParaRPr lang="fr-CA"/>
          </a:p>
        </p:txBody>
      </p:sp>
    </p:spTree>
    <p:extLst>
      <p:ext uri="{BB962C8B-B14F-4D97-AF65-F5344CB8AC3E}">
        <p14:creationId xmlns:p14="http://schemas.microsoft.com/office/powerpoint/2010/main" val="1313987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i="1" dirty="0">
                <a:solidFill>
                  <a:srgbClr val="DD4C45"/>
                </a:solidFill>
              </a:rPr>
              <a:t>Des questions interreliées à toujours garder en tête!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rPr>
              <a:t>Activité </a:t>
            </a:r>
            <a:r>
              <a:rPr lang="fr-CA" b="1" dirty="0">
                <a:solidFill>
                  <a:srgbClr val="DD4C45"/>
                </a:solidFill>
              </a:rPr>
              <a:t>La communauté de pratique idéale?</a:t>
            </a:r>
          </a:p>
          <a:p>
            <a:r>
              <a:rPr lang="fr-CA" dirty="0"/>
              <a:t>Mise en situation en sous-groupe d’environ 4-5 personnes. </a:t>
            </a:r>
          </a:p>
          <a:p>
            <a:pPr marL="228600" indent="-228600">
              <a:buFont typeface="+mj-lt"/>
              <a:buAutoNum type="arabicPeriod"/>
            </a:pPr>
            <a:r>
              <a:rPr lang="fr-CA" dirty="0"/>
              <a:t>Chaque sous-groupe doit planifier une formule de communauté de pratique à mettre sur pied en répondant aux axes de questions (voir également page suivante). Il est également possible de donner une mise en contexte à tenir en compte.</a:t>
            </a:r>
          </a:p>
          <a:p>
            <a:pPr marL="228600" indent="-228600">
              <a:buFont typeface="+mj-lt"/>
              <a:buAutoNum type="arabicPeriod"/>
            </a:pPr>
            <a:r>
              <a:rPr lang="fr-CA" dirty="0"/>
              <a:t>En retour en grand groupe, chaque sous-groupe est invité à faire une présentation éclair de la formule proposée (à la manière d’une capsule publicitaire).</a:t>
            </a:r>
          </a:p>
          <a:p>
            <a:pPr marL="228600" indent="-228600">
              <a:buFont typeface="+mj-lt"/>
              <a:buAutoNum type="arabicPeriod"/>
            </a:pPr>
            <a:r>
              <a:rPr lang="fr-CA" dirty="0"/>
              <a:t>Le reste du groupe peut poser des questions de clarification</a:t>
            </a:r>
          </a:p>
          <a:p>
            <a:pPr marL="228600" indent="-228600">
              <a:buFont typeface="+mj-lt"/>
              <a:buAutoNum type="arabicPeriod"/>
            </a:pPr>
            <a:r>
              <a:rPr lang="fr-CA" dirty="0"/>
              <a:t>Le reste du  groupe cerne les avantages et inconvénients de la formule proposée</a:t>
            </a:r>
          </a:p>
          <a:p>
            <a:pPr marL="228600" indent="-228600">
              <a:buFont typeface="+mj-lt"/>
              <a:buAutoNum type="arabicPeriod"/>
            </a:pPr>
            <a:r>
              <a:rPr lang="fr-CA" dirty="0"/>
              <a:t>Le sous-groupe justifie ses choix ou réajuste sa formule</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24</a:t>
            </a:fld>
            <a:endParaRPr lang="fr-CA"/>
          </a:p>
        </p:txBody>
      </p:sp>
    </p:spTree>
    <p:extLst>
      <p:ext uri="{BB962C8B-B14F-4D97-AF65-F5344CB8AC3E}">
        <p14:creationId xmlns:p14="http://schemas.microsoft.com/office/powerpoint/2010/main" val="2538156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25</a:t>
            </a:fld>
            <a:endParaRPr lang="fr-CA"/>
          </a:p>
        </p:txBody>
      </p:sp>
    </p:spTree>
    <p:extLst>
      <p:ext uri="{BB962C8B-B14F-4D97-AF65-F5344CB8AC3E}">
        <p14:creationId xmlns:p14="http://schemas.microsoft.com/office/powerpoint/2010/main" val="120827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t>Idées de réponse qui peuvent sortir:</a:t>
            </a:r>
          </a:p>
          <a:p>
            <a:pPr marL="171450" indent="-171450">
              <a:buFont typeface="Arial" panose="020B0604020202020204" pitchFamily="34" charset="0"/>
              <a:buChar char="•"/>
            </a:pPr>
            <a:r>
              <a:rPr lang="fr-CA" dirty="0"/>
              <a:t>Tour de table en début de rencontre</a:t>
            </a:r>
          </a:p>
          <a:p>
            <a:pPr marL="171450" indent="-171450">
              <a:buFont typeface="Arial" panose="020B0604020202020204" pitchFamily="34" charset="0"/>
              <a:buChar char="•"/>
            </a:pPr>
            <a:r>
              <a:rPr lang="fr-CA" dirty="0"/>
              <a:t>Sondage préalable sur les thèmes d’intérêt…</a:t>
            </a:r>
          </a:p>
          <a:p>
            <a:pPr marL="171450" indent="-171450">
              <a:buFont typeface="Arial" panose="020B0604020202020204" pitchFamily="34" charset="0"/>
              <a:buChar char="•"/>
            </a:pPr>
            <a:r>
              <a:rPr lang="fr-CA" dirty="0" err="1"/>
              <a:t>Brainstorm</a:t>
            </a:r>
            <a:endParaRPr lang="fr-CA" dirty="0"/>
          </a:p>
          <a:p>
            <a:pPr marL="171450" indent="-171450">
              <a:buFont typeface="Arial" panose="020B0604020202020204" pitchFamily="34" charset="0"/>
              <a:buChar char="•"/>
            </a:pPr>
            <a:r>
              <a:rPr lang="fr-CA" dirty="0"/>
              <a:t>Pages suivantes : 2 activités suggérées</a:t>
            </a: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26</a:t>
            </a:fld>
            <a:endParaRPr lang="fr-CA"/>
          </a:p>
        </p:txBody>
      </p:sp>
    </p:spTree>
    <p:extLst>
      <p:ext uri="{BB962C8B-B14F-4D97-AF65-F5344CB8AC3E}">
        <p14:creationId xmlns:p14="http://schemas.microsoft.com/office/powerpoint/2010/main" val="2000965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27</a:t>
            </a:fld>
            <a:endParaRPr lang="fr-CA"/>
          </a:p>
        </p:txBody>
      </p:sp>
    </p:spTree>
    <p:extLst>
      <p:ext uri="{BB962C8B-B14F-4D97-AF65-F5344CB8AC3E}">
        <p14:creationId xmlns:p14="http://schemas.microsoft.com/office/powerpoint/2010/main" val="1885968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hlinkClick r:id="rId3"/>
              </a:rPr>
              <a:t>Les cartes mentales : une stimulation haute en couleur pour le cerveau - Actualités - Université de Sherbrooke (usherbrooke.ca)</a:t>
            </a:r>
            <a:endParaRPr lang="fr-CA" dirty="0"/>
          </a:p>
          <a:p>
            <a:endParaRPr lang="fr-CA" dirty="0"/>
          </a:p>
          <a:p>
            <a:r>
              <a:rPr lang="fr-CA" b="1" dirty="0"/>
              <a:t>Activité d’idéation</a:t>
            </a:r>
          </a:p>
          <a:p>
            <a:pPr marL="171450" indent="-171450">
              <a:buFont typeface="Arial" panose="020B0604020202020204" pitchFamily="34" charset="0"/>
              <a:buChar char="•"/>
            </a:pPr>
            <a:r>
              <a:rPr lang="fr-CA" dirty="0"/>
              <a:t>Présentez rapidement ce qu’est une carte mentale</a:t>
            </a:r>
          </a:p>
          <a:p>
            <a:pPr marL="171450" indent="-171450">
              <a:buFont typeface="Arial" panose="020B0604020202020204" pitchFamily="34" charset="0"/>
              <a:buChar char="•"/>
            </a:pPr>
            <a:r>
              <a:rPr lang="fr-CA" dirty="0"/>
              <a:t>Au centre d’un tableau ou grande feuille, écrivez le thème principal de votre communauté de pratique</a:t>
            </a:r>
          </a:p>
          <a:p>
            <a:pPr marL="171450" indent="-171450">
              <a:buFont typeface="Arial" panose="020B0604020202020204" pitchFamily="34" charset="0"/>
              <a:buChar char="•"/>
            </a:pPr>
            <a:r>
              <a:rPr lang="fr-CA" dirty="0" err="1"/>
              <a:t>Tous.tes</a:t>
            </a:r>
            <a:r>
              <a:rPr lang="fr-CA" dirty="0"/>
              <a:t> sont invitées à ajouter des thématiques et sous-thématiques liées en les rattachant au thème central ou à des sous-thèmes</a:t>
            </a:r>
          </a:p>
          <a:p>
            <a:pPr marL="171450" indent="-171450">
              <a:buFont typeface="Arial" panose="020B0604020202020204" pitchFamily="34" charset="0"/>
              <a:buChar char="•"/>
            </a:pPr>
            <a:r>
              <a:rPr lang="fr-CA" dirty="0"/>
              <a:t>Dans une deuxième étape, le groupe est invité à mettre de l’emphase (cœur, couleur, sous-ligner) sur les thèmes les plus évocateurs.</a:t>
            </a:r>
          </a:p>
          <a:p>
            <a:pPr marL="0" indent="0">
              <a:buFont typeface="Arial" panose="020B0604020202020204" pitchFamily="34" charset="0"/>
              <a:buNone/>
            </a:pPr>
            <a:endParaRPr lang="fr-CA" dirty="0"/>
          </a:p>
          <a:p>
            <a:pPr marL="0" indent="0">
              <a:buFont typeface="Arial" panose="020B0604020202020204" pitchFamily="34" charset="0"/>
              <a:buNone/>
            </a:pPr>
            <a:r>
              <a:rPr lang="fr-CA" dirty="0"/>
              <a:t>Objectif: Cette activité permettra de mettre en commun notre perception que ce qu’englobe notre thématique générale, et commencer à la définir. Visuelle et conceptuelle, cette carte pourra alimenter certains « concepts » à concrétiser ou à définir collectivement.</a:t>
            </a:r>
          </a:p>
          <a:p>
            <a:pPr marL="0" indent="0">
              <a:buFont typeface="Arial" panose="020B0604020202020204" pitchFamily="34" charset="0"/>
              <a:buNone/>
            </a:pPr>
            <a:endParaRPr lang="fr-CA" dirty="0"/>
          </a:p>
          <a:p>
            <a:pPr marL="0" indent="0">
              <a:buFont typeface="Arial" panose="020B0604020202020204" pitchFamily="34" charset="0"/>
              <a:buNone/>
            </a:pPr>
            <a:r>
              <a:rPr lang="fr-CA" dirty="0"/>
              <a:t>Notes :</a:t>
            </a:r>
          </a:p>
          <a:p>
            <a:pPr marL="171450" indent="-171450">
              <a:buFont typeface="Arial" panose="020B0604020202020204" pitchFamily="34" charset="0"/>
              <a:buChar char="•"/>
            </a:pPr>
            <a:r>
              <a:rPr lang="fr-CA" dirty="0"/>
              <a:t>À cette étape de </a:t>
            </a:r>
            <a:r>
              <a:rPr lang="fr-CA" dirty="0" err="1"/>
              <a:t>brainstorm</a:t>
            </a:r>
            <a:r>
              <a:rPr lang="fr-CA" dirty="0"/>
              <a:t>, toutes les idées sont bienvenues. Un tri ou une synthèse mieux hiérarchisée pourra être faite par la suite (idéalement après avoir laissé reposer, par exemple à la rencontre suivante).</a:t>
            </a:r>
          </a:p>
          <a:p>
            <a:pPr marL="0" indent="0">
              <a:buFont typeface="Arial" panose="020B0604020202020204" pitchFamily="34" charset="0"/>
              <a:buNone/>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28</a:t>
            </a:fld>
            <a:endParaRPr lang="fr-CA"/>
          </a:p>
        </p:txBody>
      </p:sp>
    </p:spTree>
    <p:extLst>
      <p:ext uri="{BB962C8B-B14F-4D97-AF65-F5344CB8AC3E}">
        <p14:creationId xmlns:p14="http://schemas.microsoft.com/office/powerpoint/2010/main" val="2740122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hlinkClick r:id="rId3"/>
              </a:rPr>
              <a:t>Les cartes mentales : une stimulation haute en couleur pour le cerveau - Actualités - Université de Sherbrooke (usherbrooke.ca)</a:t>
            </a:r>
            <a:endParaRPr lang="fr-CA" dirty="0"/>
          </a:p>
          <a:p>
            <a:endParaRPr lang="fr-CA" dirty="0"/>
          </a:p>
          <a:p>
            <a:r>
              <a:rPr lang="fr-CA" dirty="0"/>
              <a:t>Feuilles / et fruits : récolte</a:t>
            </a:r>
          </a:p>
          <a:p>
            <a:r>
              <a:rPr lang="fr-CA" dirty="0"/>
              <a:t>Branches : diffusion</a:t>
            </a:r>
          </a:p>
          <a:p>
            <a:r>
              <a:rPr lang="fr-CA" dirty="0"/>
              <a:t>Racine </a:t>
            </a:r>
            <a:r>
              <a:rPr lang="fr-CA"/>
              <a:t>: contamination</a:t>
            </a:r>
            <a:endParaRPr lang="fr-CA" dirty="0"/>
          </a:p>
          <a:p>
            <a:endParaRPr lang="fr-CA" dirty="0"/>
          </a:p>
          <a:p>
            <a:r>
              <a:rPr lang="fr-CA" b="1" dirty="0"/>
              <a:t>Activité d’idéation </a:t>
            </a:r>
          </a:p>
          <a:p>
            <a:r>
              <a:rPr lang="fr-CA" b="0" dirty="0"/>
              <a:t>Tour de table sur des enjeux, projets ou défis vécus en le déclinant en trois niveaux : </a:t>
            </a:r>
          </a:p>
          <a:p>
            <a:pPr marL="171450" indent="-171450">
              <a:buFont typeface="Arial" panose="020B0604020202020204" pitchFamily="34" charset="0"/>
              <a:buChar char="•"/>
            </a:pPr>
            <a:r>
              <a:rPr lang="fr-CA" b="0" dirty="0"/>
              <a:t>Racines = fondements</a:t>
            </a:r>
          </a:p>
          <a:p>
            <a:pPr marL="171450" indent="-171450">
              <a:buFont typeface="Arial" panose="020B0604020202020204" pitchFamily="34" charset="0"/>
              <a:buChar char="•"/>
            </a:pPr>
            <a:r>
              <a:rPr lang="fr-CA" b="0" dirty="0"/>
              <a:t>Tronc = fonctionnel, opérationnel, communication</a:t>
            </a:r>
          </a:p>
          <a:p>
            <a:pPr marL="171450" indent="-171450">
              <a:buFont typeface="Arial" panose="020B0604020202020204" pitchFamily="34" charset="0"/>
              <a:buChar char="•"/>
            </a:pPr>
            <a:r>
              <a:rPr lang="fr-CA" b="0" dirty="0"/>
              <a:t>Feuilles = objectifs et résultats</a:t>
            </a:r>
          </a:p>
          <a:p>
            <a:endParaRPr lang="fr-CA" b="0"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29</a:t>
            </a:fld>
            <a:endParaRPr lang="fr-CA"/>
          </a:p>
        </p:txBody>
      </p:sp>
    </p:spTree>
    <p:extLst>
      <p:ext uri="{BB962C8B-B14F-4D97-AF65-F5344CB8AC3E}">
        <p14:creationId xmlns:p14="http://schemas.microsoft.com/office/powerpoint/2010/main" val="2296289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30</a:t>
            </a:fld>
            <a:endParaRPr lang="fr-CA"/>
          </a:p>
        </p:txBody>
      </p:sp>
    </p:spTree>
    <p:extLst>
      <p:ext uri="{BB962C8B-B14F-4D97-AF65-F5344CB8AC3E}">
        <p14:creationId xmlns:p14="http://schemas.microsoft.com/office/powerpoint/2010/main" val="123921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a:t>
            </a:fld>
            <a:endParaRPr lang="fr-CA"/>
          </a:p>
        </p:txBody>
      </p:sp>
    </p:spTree>
    <p:extLst>
      <p:ext uri="{BB962C8B-B14F-4D97-AF65-F5344CB8AC3E}">
        <p14:creationId xmlns:p14="http://schemas.microsoft.com/office/powerpoint/2010/main" val="2901961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31</a:t>
            </a:fld>
            <a:endParaRPr lang="fr-CA"/>
          </a:p>
        </p:txBody>
      </p:sp>
    </p:spTree>
    <p:extLst>
      <p:ext uri="{BB962C8B-B14F-4D97-AF65-F5344CB8AC3E}">
        <p14:creationId xmlns:p14="http://schemas.microsoft.com/office/powerpoint/2010/main" val="2607390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t>Le groupe est invité à s’exprimer pour établir un code de valeurs et fonctionnement où </a:t>
            </a:r>
            <a:r>
              <a:rPr lang="fr-CA" dirty="0" err="1"/>
              <a:t>tous.tes</a:t>
            </a:r>
            <a:r>
              <a:rPr lang="fr-CA" dirty="0"/>
              <a:t> sont confortables et se sentent inclus. L’hôte invite les personnes présentes à s’exprimer et peut également proposer des éléments.</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Pour les valeurs, Le groupe est invité à nommer des valeurs, les définir et donner des exemples concrets. L’hôte s’assure de compléter au besoin (</a:t>
            </a:r>
            <a:r>
              <a:rPr lang="fr-CA" sz="1200" dirty="0">
                <a:solidFill>
                  <a:srgbClr val="004A72"/>
                </a:solidFill>
                <a:latin typeface="+mn-lt"/>
              </a:rPr>
              <a:t>exemples: Confidentialité, écoute, respect,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rgbClr val="004A7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latin typeface="Calibri" panose="020F0502020204030204" pitchFamily="34" charset="0"/>
              </a:rPr>
              <a:t>Il est idéal de laisser une trace visible à toutes les rencontres (pour s’y référer au besoin ou pour la compléter).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latin typeface="Calibri" panose="020F0502020204030204" pitchFamily="34" charset="0"/>
              </a:rPr>
              <a:t>Une </a:t>
            </a:r>
            <a:r>
              <a:rPr lang="fr-CA" sz="1200" dirty="0">
                <a:solidFill>
                  <a:srgbClr val="004A72"/>
                </a:solidFill>
                <a:latin typeface="+mn-lt"/>
              </a:rPr>
              <a:t>charte d’engagement et confidentialité peut-être signée (voir modèle).</a:t>
            </a:r>
            <a:endParaRPr lang="fr-CA" dirty="0"/>
          </a:p>
          <a:p>
            <a:endParaRPr lang="fr-CA" dirty="0"/>
          </a:p>
          <a:p>
            <a:r>
              <a:rPr lang="fr-CA" dirty="0"/>
              <a:t>À noter sur une grande feuille ou un tableau qui restera visible au fil des rencontres, pour s’y référer ou réajuster.</a:t>
            </a:r>
          </a:p>
          <a:p>
            <a:r>
              <a:rPr lang="fr-CA" dirty="0"/>
              <a:t>Des éléments pourront être ajoutés au fil des rencontres si besoin.</a:t>
            </a: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32</a:t>
            </a:fld>
            <a:endParaRPr lang="fr-CA"/>
          </a:p>
        </p:txBody>
      </p:sp>
    </p:spTree>
    <p:extLst>
      <p:ext uri="{BB962C8B-B14F-4D97-AF65-F5344CB8AC3E}">
        <p14:creationId xmlns:p14="http://schemas.microsoft.com/office/powerpoint/2010/main" val="522979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indent="0">
              <a:buNone/>
            </a:pPr>
            <a:r>
              <a:rPr lang="fr-CA" dirty="0"/>
              <a:t>Concept / concret:</a:t>
            </a:r>
          </a:p>
          <a:p>
            <a:pPr marL="171450" indent="-171450">
              <a:buFont typeface="Arial" panose="020B0604020202020204" pitchFamily="34" charset="0"/>
              <a:buChar char="•"/>
            </a:pPr>
            <a:r>
              <a:rPr lang="fr-CA" dirty="0"/>
              <a:t>Développement d’un lexique commun, à exemplifier concrètement : jeu du dictionnaire pour définir des concepts collectivement, puis donner des exemples concrets dans nos milieux respectifs</a:t>
            </a:r>
          </a:p>
          <a:p>
            <a:pPr marL="0" indent="0">
              <a:buNone/>
            </a:pPr>
            <a:endParaRPr lang="fr-CA" dirty="0"/>
          </a:p>
          <a:p>
            <a:pPr marL="0" indent="0">
              <a:buNone/>
            </a:pPr>
            <a:r>
              <a:rPr lang="fr-CA" dirty="0"/>
              <a:t>Contre l’essoufflement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Diversification des techniques d’animation / Alternance des animation / Implication graduellement augmentée des </a:t>
            </a:r>
            <a:r>
              <a:rPr lang="fr-CA" dirty="0" err="1"/>
              <a:t>participant.e.s</a:t>
            </a:r>
            <a:endParaRPr lang="fr-CA" dirty="0"/>
          </a:p>
          <a:p>
            <a:pPr marL="171450" indent="-171450">
              <a:buFont typeface="Arial" panose="020B0604020202020204" pitchFamily="34" charset="0"/>
              <a:buChar char="•"/>
            </a:pPr>
            <a:r>
              <a:rPr lang="fr-CA" dirty="0" err="1"/>
              <a:t>Coconstruction</a:t>
            </a:r>
            <a:r>
              <a:rPr lang="fr-CA" dirty="0"/>
              <a:t> graduelle d’une boîte à outils ou cahier de participation</a:t>
            </a:r>
          </a:p>
          <a:p>
            <a:pPr marL="171450" indent="-171450">
              <a:buFont typeface="Arial" panose="020B0604020202020204" pitchFamily="34" charset="0"/>
              <a:buChar char="•"/>
            </a:pPr>
            <a:r>
              <a:rPr lang="fr-CA" dirty="0"/>
              <a:t>Bilan mi-parcours</a:t>
            </a:r>
          </a:p>
          <a:p>
            <a:pPr marL="171450" indent="-171450">
              <a:buFont typeface="Arial" panose="020B0604020202020204" pitchFamily="34" charset="0"/>
              <a:buChar char="•"/>
            </a:pPr>
            <a:r>
              <a:rPr lang="fr-CA" dirty="0"/>
              <a:t>Suivis des absences ou des départs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Retour sur les acquis, réactivation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err="1"/>
              <a:t>etc</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33</a:t>
            </a:fld>
            <a:endParaRPr lang="fr-CA"/>
          </a:p>
        </p:txBody>
      </p:sp>
    </p:spTree>
    <p:extLst>
      <p:ext uri="{BB962C8B-B14F-4D97-AF65-F5344CB8AC3E}">
        <p14:creationId xmlns:p14="http://schemas.microsoft.com/office/powerpoint/2010/main" val="2134277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3"/>
              </a:rPr>
              <a:t>pratiques-favorables-communaute-fabriqueREL-principal.pdf (usherbrooke.ca)</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https://fabriquerel.org/pratiques-favorables/</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34</a:t>
            </a:fld>
            <a:endParaRPr lang="fr-CA"/>
          </a:p>
        </p:txBody>
      </p:sp>
    </p:spTree>
    <p:extLst>
      <p:ext uri="{BB962C8B-B14F-4D97-AF65-F5344CB8AC3E}">
        <p14:creationId xmlns:p14="http://schemas.microsoft.com/office/powerpoint/2010/main" val="4051856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a:lnSpc>
                <a:spcPct val="90000"/>
              </a:lnSpc>
            </a:pPr>
            <a:r>
              <a:rPr lang="fr-CA" dirty="0"/>
              <a:t>Cité dans:</a:t>
            </a:r>
          </a:p>
          <a:p>
            <a:pPr>
              <a:lnSpc>
                <a:spcPct val="90000"/>
              </a:lnSpc>
            </a:pPr>
            <a:r>
              <a:rPr lang="fr-CA" dirty="0"/>
              <a:t>St-Yves, Aurèle (1981). Conception du rôle d’un animateur-leader chez des professionnels ayant déjà des acquis en ce domaine.</a:t>
            </a:r>
          </a:p>
          <a:p>
            <a:pPr>
              <a:lnSpc>
                <a:spcPct val="90000"/>
              </a:lnSpc>
            </a:pPr>
            <a:r>
              <a:rPr lang="fr-CA" dirty="0"/>
              <a:t>https://www.erudit.org/en/journals/rse/1900-v1-n1-rse3480/900333ar.pdf</a:t>
            </a: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35</a:t>
            </a:fld>
            <a:endParaRPr lang="fr-CA"/>
          </a:p>
        </p:txBody>
      </p:sp>
    </p:spTree>
    <p:extLst>
      <p:ext uri="{BB962C8B-B14F-4D97-AF65-F5344CB8AC3E}">
        <p14:creationId xmlns:p14="http://schemas.microsoft.com/office/powerpoint/2010/main" val="2555898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t>Quelques outils pour chaque bloc?</a:t>
            </a:r>
          </a:p>
          <a:p>
            <a:pPr marL="0" indent="0">
              <a:buNone/>
            </a:pPr>
            <a:r>
              <a:rPr lang="fr-CA" dirty="0"/>
              <a:t>Climat : brise-glace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Contrôle : Groupe de consultation, Bilan mi parcours, Suivis des absences ou des départs</a:t>
            </a:r>
          </a:p>
          <a:p>
            <a:pPr marL="0" indent="0">
              <a:buNone/>
            </a:pPr>
            <a:r>
              <a:rPr lang="fr-CA" dirty="0"/>
              <a:t>Contenu: Retour sur les acquis (réactivation), développement d’un lexique commun</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36</a:t>
            </a:fld>
            <a:endParaRPr lang="fr-CA"/>
          </a:p>
        </p:txBody>
      </p:sp>
    </p:spTree>
    <p:extLst>
      <p:ext uri="{BB962C8B-B14F-4D97-AF65-F5344CB8AC3E}">
        <p14:creationId xmlns:p14="http://schemas.microsoft.com/office/powerpoint/2010/main" val="19009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37</a:t>
            </a:fld>
            <a:endParaRPr lang="fr-CA"/>
          </a:p>
        </p:txBody>
      </p:sp>
    </p:spTree>
    <p:extLst>
      <p:ext uri="{BB962C8B-B14F-4D97-AF65-F5344CB8AC3E}">
        <p14:creationId xmlns:p14="http://schemas.microsoft.com/office/powerpoint/2010/main" val="494554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t>En codéveloppement : à la fin de chaque rencontre (les 3A : ce que j’ai appris, ce que je vais appliquer, ce que j’ai apprécié)</a:t>
            </a: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38</a:t>
            </a:fld>
            <a:endParaRPr lang="fr-CA"/>
          </a:p>
        </p:txBody>
      </p:sp>
    </p:spTree>
    <p:extLst>
      <p:ext uri="{BB962C8B-B14F-4D97-AF65-F5344CB8AC3E}">
        <p14:creationId xmlns:p14="http://schemas.microsoft.com/office/powerpoint/2010/main" val="581739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t>Autres idées d’activités de retour:</a:t>
            </a:r>
          </a:p>
          <a:p>
            <a:pPr marL="0" indent="0">
              <a:buNone/>
            </a:pPr>
            <a:r>
              <a:rPr lang="fr-CA" dirty="0"/>
              <a:t>Idée nuage de mot sur les impacts : La communauté m’a permis de…</a:t>
            </a:r>
          </a:p>
          <a:p>
            <a:pPr marL="0" indent="0">
              <a:buNone/>
            </a:pPr>
            <a:r>
              <a:rPr lang="fr-CA" dirty="0"/>
              <a:t>Jeu de balle de laine sur les liens tissés</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39</a:t>
            </a:fld>
            <a:endParaRPr lang="fr-CA"/>
          </a:p>
        </p:txBody>
      </p:sp>
    </p:spTree>
    <p:extLst>
      <p:ext uri="{BB962C8B-B14F-4D97-AF65-F5344CB8AC3E}">
        <p14:creationId xmlns:p14="http://schemas.microsoft.com/office/powerpoint/2010/main" val="2689514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t>Autres idées d’activités de retour:</a:t>
            </a:r>
          </a:p>
          <a:p>
            <a:pPr marL="0" indent="0">
              <a:buNone/>
            </a:pPr>
            <a:r>
              <a:rPr lang="fr-CA" dirty="0"/>
              <a:t>Idée nuage de mot sur les impacts : La communauté m’a permis de…</a:t>
            </a:r>
          </a:p>
          <a:p>
            <a:pPr marL="0" indent="0">
              <a:buNone/>
            </a:pPr>
            <a:r>
              <a:rPr lang="fr-CA" dirty="0"/>
              <a:t>Jeu de balle de laine sur les liens tissés</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40</a:t>
            </a:fld>
            <a:endParaRPr lang="fr-CA"/>
          </a:p>
        </p:txBody>
      </p:sp>
    </p:spTree>
    <p:extLst>
      <p:ext uri="{BB962C8B-B14F-4D97-AF65-F5344CB8AC3E}">
        <p14:creationId xmlns:p14="http://schemas.microsoft.com/office/powerpoint/2010/main" val="132804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4</a:t>
            </a:fld>
            <a:endParaRPr lang="fr-CA"/>
          </a:p>
        </p:txBody>
      </p:sp>
    </p:spTree>
    <p:extLst>
      <p:ext uri="{BB962C8B-B14F-4D97-AF65-F5344CB8AC3E}">
        <p14:creationId xmlns:p14="http://schemas.microsoft.com/office/powerpoint/2010/main" val="591589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41</a:t>
            </a:fld>
            <a:endParaRPr lang="fr-CA"/>
          </a:p>
        </p:txBody>
      </p:sp>
    </p:spTree>
    <p:extLst>
      <p:ext uri="{BB962C8B-B14F-4D97-AF65-F5344CB8AC3E}">
        <p14:creationId xmlns:p14="http://schemas.microsoft.com/office/powerpoint/2010/main" val="2081732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CA" sz="1200" b="1" i="1" dirty="0">
                <a:solidFill>
                  <a:srgbClr val="008000"/>
                </a:solidFill>
                <a:latin typeface="+mn-lt"/>
                <a:ea typeface="ＭＳ Ｐゴシック" charset="-128"/>
              </a:rPr>
              <a:t>[Présentation Cathy Martel]</a:t>
            </a:r>
          </a:p>
          <a:p>
            <a:pPr marL="0" marR="0" lvl="0" indent="0" algn="l" defTabSz="914400" rtl="0" eaLnBrk="1" fontAlgn="auto" latinLnBrk="0" hangingPunct="1">
              <a:lnSpc>
                <a:spcPct val="100000"/>
              </a:lnSpc>
              <a:spcBef>
                <a:spcPct val="0"/>
              </a:spcBef>
              <a:spcAft>
                <a:spcPts val="0"/>
              </a:spcAft>
              <a:buClrTx/>
              <a:buSzTx/>
              <a:buFontTx/>
              <a:buNone/>
              <a:tabLst/>
              <a:defRPr/>
            </a:pPr>
            <a:r>
              <a:rPr lang="fr-CA" sz="1200" b="1" i="1" dirty="0">
                <a:solidFill>
                  <a:srgbClr val="008000"/>
                </a:solidFill>
                <a:latin typeface="+mn-lt"/>
                <a:ea typeface="ＭＳ Ｐゴシック" charset="-128"/>
              </a:rPr>
              <a:t>Q1: Où le </a:t>
            </a:r>
            <a:r>
              <a:rPr lang="fr-CA" sz="1200" b="1" i="1" dirty="0" err="1">
                <a:solidFill>
                  <a:srgbClr val="008000"/>
                </a:solidFill>
                <a:latin typeface="+mn-lt"/>
                <a:ea typeface="ＭＳ Ｐゴシック" charset="-128"/>
              </a:rPr>
              <a:t>codév</a:t>
            </a:r>
            <a:r>
              <a:rPr lang="fr-CA" sz="1200" b="1" i="1" dirty="0">
                <a:solidFill>
                  <a:srgbClr val="008000"/>
                </a:solidFill>
                <a:latin typeface="+mn-lt"/>
                <a:ea typeface="ＭＳ Ｐゴシック" charset="-128"/>
              </a:rPr>
              <a:t> est-il implanté ?</a:t>
            </a:r>
          </a:p>
          <a:p>
            <a:pPr marL="0" marR="0" lvl="0" indent="0" algn="l" defTabSz="914400" rtl="0" eaLnBrk="1" fontAlgn="auto" latinLnBrk="0" hangingPunct="1">
              <a:lnSpc>
                <a:spcPct val="100000"/>
              </a:lnSpc>
              <a:spcBef>
                <a:spcPct val="0"/>
              </a:spcBef>
              <a:spcAft>
                <a:spcPts val="0"/>
              </a:spcAft>
              <a:buClrTx/>
              <a:buSzTx/>
              <a:buFontTx/>
              <a:buNone/>
              <a:tabLst/>
              <a:defRPr/>
            </a:pPr>
            <a:r>
              <a:rPr lang="fr-CA" dirty="0"/>
              <a:t>Corrélations entre les nombres de groupes/secteurs d’intervention des animateurs</a:t>
            </a:r>
          </a:p>
        </p:txBody>
      </p:sp>
      <p:sp>
        <p:nvSpPr>
          <p:cNvPr id="2253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7A251D7-FA41-3246-BEDF-7AC53668D753}" type="slidenum">
              <a:rPr lang="fr-CA" smtClean="0">
                <a:solidFill>
                  <a:prstClr val="black"/>
                </a:solidFill>
              </a:rPr>
              <a:pPr>
                <a:defRPr/>
              </a:pPr>
              <a:t>42</a:t>
            </a:fld>
            <a:endParaRPr lang="fr-CA">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a:lnSpc>
                <a:spcPct val="90000"/>
              </a:lnSpc>
            </a:pPr>
            <a:r>
              <a:rPr lang="fr-CA" dirty="0"/>
              <a:t>« </a:t>
            </a:r>
            <a:r>
              <a:rPr lang="fr-CH" sz="2500" dirty="0"/>
              <a:t>Les apprentissages sont significatifs quand </a:t>
            </a:r>
            <a:r>
              <a:rPr lang="fr-CH" sz="2100" dirty="0"/>
              <a:t>les personnes sont motivées par des projets ou si elles sont confrontées à des difficultés ou des problèmes (question de sens), les personnes ont la possibilité d'échanger de façon constructive à propos de leurs préoccupations et leurs expériences (l'apprentissage est un processus social) »  [Formation Cathy]</a:t>
            </a:r>
          </a:p>
          <a:p>
            <a:pPr lvl="1">
              <a:lnSpc>
                <a:spcPct val="90000"/>
              </a:lnSpc>
            </a:pPr>
            <a:endParaRPr lang="fr-CH" sz="2100" dirty="0"/>
          </a:p>
          <a:p>
            <a:pPr>
              <a:lnSpc>
                <a:spcPct val="90000"/>
              </a:lnSpc>
            </a:pPr>
            <a:r>
              <a:rPr lang="fr-CH" sz="2500" dirty="0"/>
              <a:t>Il y a un savoir théorique/scientifique et un savoir pratique: réfléchir sur l’action et rendre son savoir explicite favorisent l'apprentissage. Chacun est le principal expert de sa situation; on gère à partir de ce que l’on est.  Les apprentissages sont </a:t>
            </a:r>
            <a:r>
              <a:rPr lang="fr-CH" sz="2500" dirty="0" err="1"/>
              <a:t>co-construits</a:t>
            </a:r>
            <a:r>
              <a:rPr lang="fr-CH" sz="2500" dirty="0"/>
              <a:t> et ne sont pas spécifiquement transmis par la personne qui anime ou facilite la communauté de pratique.</a:t>
            </a: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5</a:t>
            </a:fld>
            <a:endParaRPr lang="fr-CA"/>
          </a:p>
        </p:txBody>
      </p:sp>
    </p:spTree>
    <p:extLst>
      <p:ext uri="{BB962C8B-B14F-4D97-AF65-F5344CB8AC3E}">
        <p14:creationId xmlns:p14="http://schemas.microsoft.com/office/powerpoint/2010/main" val="113281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Activité option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En grand groupe, à la manière d’un quizz à main levé, on demande si une </a:t>
            </a:r>
            <a:r>
              <a:rPr lang="fr-CA" dirty="0" err="1"/>
              <a:t>une</a:t>
            </a:r>
            <a:r>
              <a:rPr lang="fr-CA" dirty="0"/>
              <a:t> communauté de pratique est pareil ou pas pareil à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Pour chaque thème, le groupe est invité à donner les différences et similitudes…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Jeu du dictionnaire : En sous-groupe, on invite à utiliser les éléments qui caractérisent une CP pour proposer une définition puis retour en plénière </a:t>
            </a:r>
          </a:p>
          <a:p>
            <a:endParaRPr lang="fr-CA" dirty="0"/>
          </a:p>
          <a:p>
            <a:pPr marL="0" indent="0">
              <a:buFont typeface="Arial" panose="020B0604020202020204" pitchFamily="34" charset="0"/>
              <a:buNone/>
            </a:pPr>
            <a:r>
              <a:rPr lang="fr-CA" dirty="0"/>
              <a:t>(!) Les cercles d’apprentissage et groupes de codéveloppement sont considérés comme une forme de communauté de pratique [REF]</a:t>
            </a:r>
          </a:p>
          <a:p>
            <a:pPr marL="171450" indent="-171450">
              <a:buFont typeface="Arial" panose="020B0604020202020204" pitchFamily="34" charset="0"/>
              <a:buChar char="•"/>
            </a:pPr>
            <a:endParaRPr lang="fr-CA" dirty="0">
              <a:solidFill>
                <a:srgbClr val="FFFF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srgbClr val="FFFF00"/>
                </a:solidFill>
                <a:highlight>
                  <a:srgbClr val="FFFF00"/>
                </a:highlight>
              </a:rPr>
              <a:t>Idéal pour un groupe qui connaît peu le concept de CP</a:t>
            </a:r>
          </a:p>
          <a:p>
            <a:pPr marL="0" indent="0">
              <a:buFont typeface="Arial" panose="020B0604020202020204" pitchFamily="34" charset="0"/>
              <a:buNone/>
            </a:pPr>
            <a:endParaRPr lang="fr-CA" dirty="0">
              <a:solidFill>
                <a:srgbClr val="FFFF00"/>
              </a:solidFill>
              <a:highlight>
                <a:srgbClr val="FFFF00"/>
              </a:highlight>
            </a:endParaRP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6</a:t>
            </a:fld>
            <a:endParaRPr lang="fr-CA"/>
          </a:p>
        </p:txBody>
      </p:sp>
    </p:spTree>
    <p:extLst>
      <p:ext uri="{BB962C8B-B14F-4D97-AF65-F5344CB8AC3E}">
        <p14:creationId xmlns:p14="http://schemas.microsoft.com/office/powerpoint/2010/main" val="194052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rgbClr val="FFFF00"/>
                </a:solidFill>
                <a:highlight>
                  <a:srgbClr val="FFFF00"/>
                </a:highlight>
              </a:rPr>
              <a:t>Activité option 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srgbClr val="FFFF00"/>
                </a:solidFill>
                <a:highlight>
                  <a:srgbClr val="FFFF00"/>
                </a:highlight>
              </a:rPr>
              <a:t>En sous-groupe, sur support papier, les équipes sont invitées à déterminer les points communs et les différences entre une « communauté de pratique » 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srgbClr val="FFFF00"/>
                </a:solidFill>
                <a:highlight>
                  <a:srgbClr val="FFFF00"/>
                </a:highlight>
              </a:rPr>
              <a:t>On peut diviser les thèmes selon le nombre d’équipe, on choisit quelques éléments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srgbClr val="FFFF00"/>
                </a:solidFill>
                <a:highlight>
                  <a:srgbClr val="FFFF00"/>
                </a:highlight>
              </a:rPr>
              <a:t>Retour en plénière pour mise en commun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srgbClr val="FFFF00"/>
                </a:solidFill>
                <a:highlight>
                  <a:srgbClr val="FFFF00"/>
                </a:highlight>
              </a:rPr>
              <a:t>En grand groupe : avec les éléments ressortis, créer une définition d’un « Communauté de pratique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solidFill>
                <a:srgbClr val="FFFF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solidFill>
                  <a:srgbClr val="FFFF00"/>
                </a:solidFill>
                <a:highlight>
                  <a:srgbClr val="FFFF00"/>
                </a:highlight>
              </a:rPr>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srgbClr val="FFFF00"/>
                </a:solidFill>
                <a:highlight>
                  <a:srgbClr val="FFFF00"/>
                </a:highlight>
              </a:rPr>
              <a:t>Préférable pour un groupe qui connaît déjà le concept de CP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srgbClr val="FFFF00"/>
                </a:solidFill>
                <a:highlight>
                  <a:srgbClr val="FFFF00"/>
                </a:highlight>
              </a:rPr>
              <a:t>Demande plus de temps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srgbClr val="FFFF00"/>
                </a:solidFill>
                <a:highlight>
                  <a:srgbClr val="FFFF00"/>
                </a:highlight>
              </a:rPr>
              <a:t>«  »</a:t>
            </a: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7</a:t>
            </a:fld>
            <a:endParaRPr lang="fr-CA"/>
          </a:p>
        </p:txBody>
      </p:sp>
    </p:spTree>
    <p:extLst>
      <p:ext uri="{BB962C8B-B14F-4D97-AF65-F5344CB8AC3E}">
        <p14:creationId xmlns:p14="http://schemas.microsoft.com/office/powerpoint/2010/main" val="2245891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A" dirty="0"/>
              <a:t>Jeu du dictionnaire «  »</a:t>
            </a:r>
          </a:p>
          <a:p>
            <a:endParaRPr lang="fr-CA" dirty="0"/>
          </a:p>
          <a:p>
            <a:r>
              <a:rPr lang="fr-CA" dirty="0"/>
              <a:t>Qui / Quoi / Où / Quand / Comment / Pourquoi </a:t>
            </a:r>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9</a:t>
            </a:fld>
            <a:endParaRPr lang="fr-CA"/>
          </a:p>
        </p:txBody>
      </p:sp>
    </p:spTree>
    <p:extLst>
      <p:ext uri="{BB962C8B-B14F-4D97-AF65-F5344CB8AC3E}">
        <p14:creationId xmlns:p14="http://schemas.microsoft.com/office/powerpoint/2010/main" val="230492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fontAlgn="base">
              <a:spcBef>
                <a:spcPct val="0"/>
              </a:spcBef>
              <a:spcAft>
                <a:spcPts val="600"/>
              </a:spcAft>
            </a:pPr>
            <a:r>
              <a:rPr lang="fr-CH" sz="1200" dirty="0">
                <a:solidFill>
                  <a:srgbClr val="1A315D"/>
                </a:solidFill>
              </a:rPr>
              <a:t>Mise en contexte : transfert de connaissance en milieu de travail</a:t>
            </a:r>
          </a:p>
          <a:p>
            <a:pPr fontAlgn="base">
              <a:spcBef>
                <a:spcPct val="0"/>
              </a:spcBef>
              <a:spcAft>
                <a:spcPts val="600"/>
              </a:spcAft>
            </a:pPr>
            <a:r>
              <a:rPr lang="fr-CH" sz="1200" dirty="0">
                <a:solidFill>
                  <a:srgbClr val="1A315D"/>
                </a:solidFill>
              </a:rPr>
              <a:t>Différence avec mentorat / formation</a:t>
            </a:r>
          </a:p>
          <a:p>
            <a:endParaRPr lang="fr-CA" dirty="0"/>
          </a:p>
          <a:p>
            <a:endParaRPr lang="fr-CA" dirty="0"/>
          </a:p>
          <a:p>
            <a:r>
              <a:rPr lang="fr-CA" dirty="0"/>
              <a:t>Rapport de l’American </a:t>
            </a:r>
            <a:r>
              <a:rPr lang="fr-CA" dirty="0" err="1"/>
              <a:t>Productivity</a:t>
            </a:r>
            <a:r>
              <a:rPr lang="fr-CA" dirty="0"/>
              <a:t> and </a:t>
            </a:r>
            <a:r>
              <a:rPr lang="fr-CA" dirty="0" err="1"/>
              <a:t>Quality</a:t>
            </a:r>
            <a:r>
              <a:rPr lang="fr-CA" dirty="0"/>
              <a:t> Center, 2001, p. 8 [traduction]</a:t>
            </a:r>
          </a:p>
          <a:p>
            <a:r>
              <a:rPr lang="fr-CA" dirty="0"/>
              <a:t>Lu dans « Guide de mise en place et d’animation de communautés de pratique intentionnelles. Travailler, apprendre et collaborer en réseau » </a:t>
            </a:r>
          </a:p>
          <a:p>
            <a:endParaRPr lang="fr-CA" dirty="0"/>
          </a:p>
          <a:p>
            <a:r>
              <a:rPr lang="fr-CA" dirty="0"/>
              <a:t>Plusieurs définitions existent…</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rgbClr val="1A315D"/>
                </a:solidFill>
                <a:latin typeface="+mn-lt"/>
              </a:rPr>
              <a:t>« Groupe d’individus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latin typeface="+mn-lt"/>
              </a:rPr>
              <a:t>reliés de manière </a:t>
            </a:r>
            <a:r>
              <a:rPr lang="fr-CA" b="1" dirty="0">
                <a:solidFill>
                  <a:srgbClr val="1A315D"/>
                </a:solidFill>
                <a:latin typeface="+mn-lt"/>
              </a:rPr>
              <a:t>informelle</a:t>
            </a:r>
            <a:r>
              <a:rPr lang="fr-CA" dirty="0">
                <a:solidFill>
                  <a:srgbClr val="1A315D"/>
                </a:solidFill>
                <a:latin typeface="+mn-lt"/>
              </a:rPr>
              <a:t> et fonctionnant en réseau</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latin typeface="+mn-lt"/>
              </a:rPr>
              <a:t>fédérés par des </a:t>
            </a:r>
            <a:r>
              <a:rPr lang="fr-CA" b="1" dirty="0">
                <a:solidFill>
                  <a:srgbClr val="1A315D"/>
                </a:solidFill>
                <a:latin typeface="+mn-lt"/>
              </a:rPr>
              <a:t>centres d’intérêt communs</a:t>
            </a:r>
            <a:r>
              <a:rPr lang="fr-CA" dirty="0">
                <a:solidFill>
                  <a:srgbClr val="1A315D"/>
                </a:solidFill>
                <a:latin typeface="+mn-lt"/>
              </a:rPr>
              <a:t>, par des </a:t>
            </a:r>
            <a:r>
              <a:rPr lang="fr-CA" b="1" dirty="0">
                <a:solidFill>
                  <a:srgbClr val="1A315D"/>
                </a:solidFill>
                <a:latin typeface="+mn-lt"/>
              </a:rPr>
              <a:t>projets similaires</a:t>
            </a:r>
            <a:r>
              <a:rPr lang="fr-CA" dirty="0">
                <a:solidFill>
                  <a:srgbClr val="1A315D"/>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latin typeface="+mn-lt"/>
              </a:rPr>
              <a:t>coopérant et échangeant leurs savoirs pour </a:t>
            </a:r>
            <a:r>
              <a:rPr lang="fr-CA" b="1" dirty="0">
                <a:solidFill>
                  <a:srgbClr val="1A315D"/>
                </a:solidFill>
                <a:latin typeface="+mn-lt"/>
              </a:rPr>
              <a:t>créer une valeur collective </a:t>
            </a:r>
            <a:r>
              <a:rPr lang="fr-CA" dirty="0">
                <a:solidFill>
                  <a:srgbClr val="1A315D"/>
                </a:solidFill>
                <a:latin typeface="+mn-lt"/>
              </a:rPr>
              <a:t>utile pour chacun,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latin typeface="+mn-lt"/>
              </a:rPr>
              <a:t>partageant des </a:t>
            </a:r>
            <a:r>
              <a:rPr lang="fr-CA" b="1" dirty="0">
                <a:solidFill>
                  <a:srgbClr val="1A315D"/>
                </a:solidFill>
                <a:latin typeface="+mn-lt"/>
              </a:rPr>
              <a:t>ressources communes</a:t>
            </a:r>
            <a:r>
              <a:rPr lang="fr-CA" dirty="0">
                <a:solidFill>
                  <a:srgbClr val="1A315D"/>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latin typeface="+mn-lt"/>
              </a:rPr>
              <a:t>collaborant dans un </a:t>
            </a:r>
            <a:r>
              <a:rPr lang="fr-CA" b="1" dirty="0">
                <a:solidFill>
                  <a:srgbClr val="1A315D"/>
                </a:solidFill>
                <a:latin typeface="+mn-lt"/>
              </a:rPr>
              <a:t>processus d’apprentissage collectif</a:t>
            </a:r>
            <a:r>
              <a:rPr lang="fr-CA" dirty="0">
                <a:solidFill>
                  <a:srgbClr val="1A315D"/>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rgbClr val="1A315D"/>
                </a:solidFill>
                <a:latin typeface="+mn-lt"/>
              </a:rPr>
              <a:t>combinant à la fois une culture commune et un système cohérent d’intérêts individuels. »</a:t>
            </a:r>
            <a:endParaRPr lang="fr-CA" dirty="0">
              <a:solidFill>
                <a:srgbClr val="1A315D"/>
              </a:solidFill>
              <a:latin typeface="Calibri" panose="020F050202020403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0C020CDF-4B5E-4E7D-842B-DFADBE3EEA88}" type="slidenum">
              <a:rPr lang="fr-CA" smtClean="0"/>
              <a:t>10</a:t>
            </a:fld>
            <a:endParaRPr lang="fr-CA"/>
          </a:p>
        </p:txBody>
      </p:sp>
    </p:spTree>
    <p:extLst>
      <p:ext uri="{BB962C8B-B14F-4D97-AF65-F5344CB8AC3E}">
        <p14:creationId xmlns:p14="http://schemas.microsoft.com/office/powerpoint/2010/main" val="408680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408911959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1pPr>
              <a:buClr>
                <a:srgbClr val="DD4C45"/>
              </a:buClr>
              <a:defRPr/>
            </a:lvl1pPr>
            <a:lvl2pPr>
              <a:buClr>
                <a:srgbClr val="DD4C45"/>
              </a:buClr>
              <a:defRPr/>
            </a:lvl2pPr>
            <a:lvl3pPr>
              <a:buClr>
                <a:srgbClr val="DD4C45"/>
              </a:buClr>
              <a:defRPr/>
            </a:lvl3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a:extLst>
              <a:ext uri="{FF2B5EF4-FFF2-40B4-BE49-F238E27FC236}">
                <a16:creationId xmlns:a16="http://schemas.microsoft.com/office/drawing/2014/main" id="{42831809-41C4-E39D-E7FD-28ACA1A87EF0}"/>
              </a:ext>
            </a:extLst>
          </p:cNvPr>
          <p:cNvSpPr>
            <a:spLocks noGrp="1"/>
          </p:cNvSpPr>
          <p:nvPr>
            <p:ph type="title"/>
          </p:nvPr>
        </p:nvSpPr>
        <p:spPr/>
        <p:txBody>
          <a:bodyPr/>
          <a:lstStyle/>
          <a:p>
            <a:r>
              <a:rPr lang="fr-FR"/>
              <a:t>Modifiez le style du titre</a:t>
            </a:r>
            <a:endParaRPr lang="fr-CA"/>
          </a:p>
        </p:txBody>
      </p:sp>
    </p:spTree>
    <p:extLst>
      <p:ext uri="{BB962C8B-B14F-4D97-AF65-F5344CB8AC3E}">
        <p14:creationId xmlns:p14="http://schemas.microsoft.com/office/powerpoint/2010/main" val="2411722286"/>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rgbClr val="004A7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baseline="0">
                <a:solidFill>
                  <a:schemeClr val="bg1"/>
                </a:solidFill>
              </a:defRPr>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baseline="0">
                <a:solidFill>
                  <a:srgbClr val="DD4C4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11857739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5796812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0667044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85472373"/>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01404"/>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844548372"/>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3392" y="402431"/>
            <a:ext cx="10561173" cy="566738"/>
          </a:xfrm>
        </p:spPr>
        <p:txBody>
          <a:bodyPr anchor="b">
            <a:noAutofit/>
          </a:bodyPr>
          <a:lstStyle>
            <a:lvl1pPr algn="ctr">
              <a:defRPr sz="3600" b="0"/>
            </a:lvl1pPr>
          </a:lstStyle>
          <a:p>
            <a:r>
              <a:rPr lang="fr-FR"/>
              <a:t>Modifiez le style du titre</a:t>
            </a:r>
          </a:p>
        </p:txBody>
      </p:sp>
      <p:sp>
        <p:nvSpPr>
          <p:cNvPr id="3" name="Espace réservé pour une image  2"/>
          <p:cNvSpPr>
            <a:spLocks noGrp="1"/>
          </p:cNvSpPr>
          <p:nvPr>
            <p:ph type="pic" idx="1"/>
          </p:nvPr>
        </p:nvSpPr>
        <p:spPr>
          <a:xfrm>
            <a:off x="6384032" y="1412776"/>
            <a:ext cx="4800533" cy="4464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hasCustomPrompt="1"/>
          </p:nvPr>
        </p:nvSpPr>
        <p:spPr>
          <a:xfrm>
            <a:off x="669630" y="1412776"/>
            <a:ext cx="5138341" cy="4464496"/>
          </a:xfrm>
        </p:spPr>
        <p:txBody>
          <a:bodyPr/>
          <a:lstStyle>
            <a:lvl1pPr marL="285750" indent="-285750">
              <a:buFont typeface="Arial" panose="020B0604020202020204" pitchFamily="34" charset="0"/>
              <a:buChar char="•"/>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a:p>
            <a:pPr lvl="0"/>
            <a:endParaRPr lang="fr-FR"/>
          </a:p>
        </p:txBody>
      </p:sp>
    </p:spTree>
    <p:extLst>
      <p:ext uri="{BB962C8B-B14F-4D97-AF65-F5344CB8AC3E}">
        <p14:creationId xmlns:p14="http://schemas.microsoft.com/office/powerpoint/2010/main" val="86174598"/>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60A407-552B-42EC-9A57-5F2A9EF0E6D7}"/>
              </a:ext>
            </a:extLst>
          </p:cNvPr>
          <p:cNvSpPr/>
          <p:nvPr userDrawn="1"/>
        </p:nvSpPr>
        <p:spPr>
          <a:xfrm>
            <a:off x="0" y="6237313"/>
            <a:ext cx="12192000" cy="630559"/>
          </a:xfrm>
          <a:prstGeom prst="rect">
            <a:avLst/>
          </a:prstGeom>
          <a:solidFill>
            <a:srgbClr val="004A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ZoneTexte 10"/>
          <p:cNvSpPr txBox="1"/>
          <p:nvPr userDrawn="1">
            <p:custDataLst>
              <p:tags r:id="rId11"/>
            </p:custDataLst>
          </p:nvPr>
        </p:nvSpPr>
        <p:spPr>
          <a:xfrm>
            <a:off x="558658" y="6426580"/>
            <a:ext cx="9106860" cy="338554"/>
          </a:xfrm>
          <a:prstGeom prst="rect">
            <a:avLst/>
          </a:prstGeom>
          <a:noFill/>
        </p:spPr>
        <p:txBody>
          <a:bodyPr wrap="square" rtlCol="0">
            <a:spAutoFit/>
          </a:bodyPr>
          <a:lstStyle/>
          <a:p>
            <a:pPr algn="ctr"/>
            <a:r>
              <a:rPr lang="fr-CA" sz="1600" cap="all" spc="300" baseline="0" dirty="0">
                <a:solidFill>
                  <a:schemeClr val="bg1"/>
                </a:solidFill>
                <a:latin typeface="Luciole" panose="020B0500020200000003" pitchFamily="34" charset="0"/>
                <a:ea typeface="Segoe UI Black" panose="020B0A02040204020203" pitchFamily="34" charset="0"/>
              </a:rPr>
              <a:t>Centre St-Pierre| 2023</a:t>
            </a:r>
          </a:p>
        </p:txBody>
      </p:sp>
      <p:pic>
        <p:nvPicPr>
          <p:cNvPr id="7" name="Image 6">
            <a:extLst>
              <a:ext uri="{FF2B5EF4-FFF2-40B4-BE49-F238E27FC236}">
                <a16:creationId xmlns:a16="http://schemas.microsoft.com/office/drawing/2014/main" id="{D6A03130-7D53-187D-4BA8-A1BD861B65D9}"/>
              </a:ext>
            </a:extLst>
          </p:cNvPr>
          <p:cNvPicPr>
            <a:picLocks noChangeAspect="1"/>
          </p:cNvPicPr>
          <p:nvPr userDrawn="1"/>
        </p:nvPicPr>
        <p:blipFill>
          <a:blip r:embed="rId12" cstate="print">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649429" y="6240697"/>
            <a:ext cx="1422685" cy="646908"/>
          </a:xfrm>
          <a:prstGeom prst="rect">
            <a:avLst/>
          </a:prstGeom>
        </p:spPr>
      </p:pic>
    </p:spTree>
    <p:extLst>
      <p:ext uri="{BB962C8B-B14F-4D97-AF65-F5344CB8AC3E}">
        <p14:creationId xmlns:p14="http://schemas.microsoft.com/office/powerpoint/2010/main" val="2437872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dt="0"/>
  <p:txStyles>
    <p:title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p:titleStyle>
    <p:body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centrestpierre.org/media/files/Projet_communautes_de_pratique_2023/Outils_externes_codveloppement_professionnel.pdf" TargetMode="External"/><Relationship Id="rId4" Type="http://schemas.openxmlformats.org/officeDocument/2006/relationships/hyperlink" Target="https://www.centrestpierre.org/media/files/Projet_communautes_de_pratique_2023/Fiche_de_prparation_dun_sujet_de_consultation_en_codveloppement_professionnel.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entrestpierre.org/communautes-de-pratiqu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centrestpierre.org/media/files/Projet_communautes_de_pratique_2023/Fiche_danimation_-_Idation_collective.pdf" TargetMode="Externa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hyperlink" Target="https://www.centrestpierre.org/media/files/Projet_communautes_de_pratique_2023/Fiche_danimation_-_Idation_collective.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centrestpierre.org/media/files/Projet_communautes_de_pratique_2023/Modle_Charte_dengagement_et_contrat_de_confidentialit.pdf" TargetMode="External"/><Relationship Id="rId4" Type="http://schemas.openxmlformats.org/officeDocument/2006/relationships/hyperlink" Target="https://www.centrestpierre.org/media/files/Projet_communautes_de_pratique_2023/Fiche_danimation_Valeurs_collectives_et_cadre_de_fonctionnement.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centrestpierre.org/media/files/Projet_communautes_de_pratique_2023/Approche_apprciative_Groupe_de_consultation.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centrestpierre.org/media/files/Projet_communautes_de_pratique_2023/Regards_rflexifs_sur_lanimation_et_la_participation.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centrestpierre.org/communautes-de-pratiqu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centrestpierre.org/media/files/Projet_communautes_de_pratique_2023/Fiche_danimation_Quest-ce_quune_communaut_de_pratiqu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centrestpierre.org/media/files/Projet_communautes_de_pratique_2023/Fiche_danimation_Quest-ce_quune_communaut_de_pratique.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conception&#10;&#10;Description générée automatiquement">
            <a:extLst>
              <a:ext uri="{FF2B5EF4-FFF2-40B4-BE49-F238E27FC236}">
                <a16:creationId xmlns:a16="http://schemas.microsoft.com/office/drawing/2014/main" id="{B5D1B2F9-733A-5FE1-E67C-7F92138D515B}"/>
              </a:ext>
            </a:extLst>
          </p:cNvPr>
          <p:cNvPicPr>
            <a:picLocks noChangeAspect="1"/>
          </p:cNvPicPr>
          <p:nvPr/>
        </p:nvPicPr>
        <p:blipFill rotWithShape="1">
          <a:blip r:embed="rId3">
            <a:extLst>
              <a:ext uri="{28A0092B-C50C-407E-A947-70E740481C1C}">
                <a14:useLocalDpi xmlns:a14="http://schemas.microsoft.com/office/drawing/2010/main" val="0"/>
              </a:ext>
            </a:extLst>
          </a:blip>
          <a:srcRect b="9198"/>
          <a:stretch/>
        </p:blipFill>
        <p:spPr>
          <a:xfrm>
            <a:off x="0" y="0"/>
            <a:ext cx="12192000" cy="6227180"/>
          </a:xfrm>
          <a:prstGeom prst="rect">
            <a:avLst/>
          </a:prstGeom>
        </p:spPr>
      </p:pic>
    </p:spTree>
    <p:extLst>
      <p:ext uri="{BB962C8B-B14F-4D97-AF65-F5344CB8AC3E}">
        <p14:creationId xmlns:p14="http://schemas.microsoft.com/office/powerpoint/2010/main" val="322837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onception, graphisme, Graphique&#10;&#10;Description générée automatiquement">
            <a:extLst>
              <a:ext uri="{FF2B5EF4-FFF2-40B4-BE49-F238E27FC236}">
                <a16:creationId xmlns:a16="http://schemas.microsoft.com/office/drawing/2014/main" id="{FE5206EC-D240-263C-C7E1-8673D70C7B71}"/>
              </a:ext>
            </a:extLst>
          </p:cNvPr>
          <p:cNvPicPr>
            <a:picLocks noChangeAspect="1"/>
          </p:cNvPicPr>
          <p:nvPr/>
        </p:nvPicPr>
        <p:blipFill rotWithShape="1">
          <a:blip r:embed="rId3">
            <a:extLst>
              <a:ext uri="{28A0092B-C50C-407E-A947-70E740481C1C}">
                <a14:useLocalDpi xmlns:a14="http://schemas.microsoft.com/office/drawing/2010/main" val="0"/>
              </a:ext>
            </a:extLst>
          </a:blip>
          <a:srcRect b="9030"/>
          <a:stretch/>
        </p:blipFill>
        <p:spPr>
          <a:xfrm>
            <a:off x="0" y="0"/>
            <a:ext cx="12192000" cy="6238754"/>
          </a:xfrm>
          <a:prstGeom prst="rect">
            <a:avLst/>
          </a:prstGeom>
        </p:spPr>
      </p:pic>
      <p:sp>
        <p:nvSpPr>
          <p:cNvPr id="7" name="Espace réservé du contenu 6">
            <a:extLst>
              <a:ext uri="{FF2B5EF4-FFF2-40B4-BE49-F238E27FC236}">
                <a16:creationId xmlns:a16="http://schemas.microsoft.com/office/drawing/2014/main" id="{A8AC13EA-857E-4E28-85C8-6C366D8A5355}"/>
              </a:ext>
            </a:extLst>
          </p:cNvPr>
          <p:cNvSpPr>
            <a:spLocks noGrp="1"/>
          </p:cNvSpPr>
          <p:nvPr>
            <p:ph idx="1"/>
          </p:nvPr>
        </p:nvSpPr>
        <p:spPr>
          <a:xfrm>
            <a:off x="412733" y="640080"/>
            <a:ext cx="8719978" cy="5104352"/>
          </a:xfrm>
        </p:spPr>
        <p:txBody>
          <a:bodyPr>
            <a:normAutofit/>
          </a:bodyPr>
          <a:lstStyle/>
          <a:p>
            <a:pPr marL="0" indent="0" algn="ctr">
              <a:spcBef>
                <a:spcPts val="0"/>
              </a:spcBef>
              <a:buNone/>
            </a:pPr>
            <a:r>
              <a:rPr lang="fr-CA" dirty="0">
                <a:solidFill>
                  <a:srgbClr val="1A315D"/>
                </a:solidFill>
                <a:latin typeface="+mn-lt"/>
              </a:rPr>
              <a:t>« </a:t>
            </a:r>
            <a:r>
              <a:rPr lang="fr-CA" b="1" dirty="0">
                <a:solidFill>
                  <a:srgbClr val="1A315D"/>
                </a:solidFill>
                <a:latin typeface="+mn-lt"/>
              </a:rPr>
              <a:t>Groupes de personnes </a:t>
            </a:r>
            <a:r>
              <a:rPr lang="fr-CA" dirty="0">
                <a:solidFill>
                  <a:srgbClr val="1A315D"/>
                </a:solidFill>
                <a:latin typeface="+mn-lt"/>
              </a:rPr>
              <a:t>qui se rassemblent afin de </a:t>
            </a:r>
            <a:r>
              <a:rPr lang="fr-CA" b="1" dirty="0">
                <a:solidFill>
                  <a:srgbClr val="1A315D"/>
                </a:solidFill>
                <a:latin typeface="+mn-lt"/>
              </a:rPr>
              <a:t>partager</a:t>
            </a:r>
            <a:r>
              <a:rPr lang="fr-CA" dirty="0">
                <a:solidFill>
                  <a:srgbClr val="1A315D"/>
                </a:solidFill>
                <a:latin typeface="+mn-lt"/>
              </a:rPr>
              <a:t> et d’</a:t>
            </a:r>
            <a:r>
              <a:rPr lang="fr-CA" b="1" dirty="0">
                <a:solidFill>
                  <a:srgbClr val="1A315D"/>
                </a:solidFill>
                <a:latin typeface="+mn-lt"/>
              </a:rPr>
              <a:t>apprendre les uns des autres</a:t>
            </a:r>
            <a:r>
              <a:rPr lang="fr-CA" dirty="0">
                <a:solidFill>
                  <a:srgbClr val="1A315D"/>
                </a:solidFill>
                <a:latin typeface="+mn-lt"/>
              </a:rPr>
              <a:t>, face à face ou virtuellement. </a:t>
            </a:r>
          </a:p>
          <a:p>
            <a:pPr marL="0" indent="0" algn="ctr">
              <a:spcBef>
                <a:spcPts val="0"/>
              </a:spcBef>
              <a:buNone/>
            </a:pPr>
            <a:endParaRPr lang="fr-CA" dirty="0">
              <a:solidFill>
                <a:srgbClr val="1A315D"/>
              </a:solidFill>
              <a:latin typeface="+mn-lt"/>
            </a:endParaRPr>
          </a:p>
          <a:p>
            <a:pPr marL="0" indent="0" algn="ctr">
              <a:spcBef>
                <a:spcPts val="0"/>
              </a:spcBef>
              <a:buNone/>
            </a:pPr>
            <a:r>
              <a:rPr lang="fr-CA" dirty="0">
                <a:solidFill>
                  <a:srgbClr val="1A315D"/>
                </a:solidFill>
                <a:latin typeface="+mn-lt"/>
              </a:rPr>
              <a:t>Elles sont tenues ensemble par un </a:t>
            </a:r>
            <a:r>
              <a:rPr lang="fr-CA" b="1" dirty="0">
                <a:solidFill>
                  <a:srgbClr val="1A315D"/>
                </a:solidFill>
                <a:latin typeface="+mn-lt"/>
              </a:rPr>
              <a:t>intérêt commun </a:t>
            </a:r>
            <a:r>
              <a:rPr lang="fr-CA" dirty="0">
                <a:solidFill>
                  <a:srgbClr val="1A315D"/>
                </a:solidFill>
                <a:latin typeface="+mn-lt"/>
              </a:rPr>
              <a:t>dans un champ de savoir et sont conduites par un désir et un besoin de </a:t>
            </a:r>
            <a:r>
              <a:rPr lang="fr-CA" b="1" dirty="0">
                <a:solidFill>
                  <a:srgbClr val="1A315D"/>
                </a:solidFill>
                <a:latin typeface="+mn-lt"/>
              </a:rPr>
              <a:t>partager des problèmes, des expériences, des modèles, des outils et les meilleures pratiques</a:t>
            </a:r>
            <a:r>
              <a:rPr lang="fr-CA" dirty="0">
                <a:solidFill>
                  <a:srgbClr val="1A315D"/>
                </a:solidFill>
                <a:latin typeface="+mn-lt"/>
              </a:rPr>
              <a:t>. </a:t>
            </a:r>
          </a:p>
          <a:p>
            <a:pPr marL="0" indent="0" algn="ctr">
              <a:spcBef>
                <a:spcPts val="0"/>
              </a:spcBef>
              <a:buNone/>
            </a:pPr>
            <a:endParaRPr lang="fr-CA" dirty="0">
              <a:solidFill>
                <a:srgbClr val="1A315D"/>
              </a:solidFill>
              <a:latin typeface="+mn-lt"/>
            </a:endParaRPr>
          </a:p>
          <a:p>
            <a:pPr marL="0" indent="0" algn="ctr">
              <a:spcBef>
                <a:spcPts val="0"/>
              </a:spcBef>
              <a:buNone/>
            </a:pPr>
            <a:r>
              <a:rPr lang="fr-CA" dirty="0">
                <a:solidFill>
                  <a:srgbClr val="1A315D"/>
                </a:solidFill>
                <a:latin typeface="+mn-lt"/>
              </a:rPr>
              <a:t>Les membres de la communauté approfondissent leurs connaissances en interagissant sur </a:t>
            </a:r>
            <a:r>
              <a:rPr lang="fr-CA" b="1" dirty="0">
                <a:solidFill>
                  <a:srgbClr val="1A315D"/>
                </a:solidFill>
                <a:latin typeface="+mn-lt"/>
              </a:rPr>
              <a:t>une base continue et à long terme</a:t>
            </a:r>
            <a:r>
              <a:rPr lang="fr-CA" dirty="0">
                <a:solidFill>
                  <a:srgbClr val="1A315D"/>
                </a:solidFill>
                <a:latin typeface="+mn-lt"/>
              </a:rPr>
              <a:t>, ils </a:t>
            </a:r>
            <a:r>
              <a:rPr lang="fr-CA" b="1" dirty="0">
                <a:solidFill>
                  <a:srgbClr val="1A315D"/>
                </a:solidFill>
                <a:latin typeface="+mn-lt"/>
              </a:rPr>
              <a:t>développent un ensemble de bonnes pratiques</a:t>
            </a:r>
            <a:r>
              <a:rPr lang="fr-CA" dirty="0">
                <a:solidFill>
                  <a:srgbClr val="1A315D"/>
                </a:solidFill>
                <a:latin typeface="+mn-lt"/>
              </a:rPr>
              <a:t>. »</a:t>
            </a:r>
          </a:p>
          <a:p>
            <a:pPr marL="0" indent="0" algn="ctr">
              <a:spcBef>
                <a:spcPts val="0"/>
              </a:spcBef>
              <a:buNone/>
            </a:pPr>
            <a:endParaRPr lang="fr-CA" dirty="0">
              <a:solidFill>
                <a:srgbClr val="1A315D"/>
              </a:solidFill>
              <a:latin typeface="+mn-lt"/>
            </a:endParaRPr>
          </a:p>
          <a:p>
            <a:pPr marL="0" indent="0" algn="r">
              <a:spcBef>
                <a:spcPts val="0"/>
              </a:spcBef>
              <a:spcAft>
                <a:spcPts val="800"/>
              </a:spcAft>
              <a:buNone/>
            </a:pPr>
            <a:r>
              <a:rPr lang="fr-CA" sz="2000" dirty="0">
                <a:solidFill>
                  <a:srgbClr val="DD4C45"/>
                </a:solidFill>
                <a:latin typeface="+mn-lt"/>
              </a:rPr>
              <a:t>Wenger, McDermott et Snyder (2002)</a:t>
            </a:r>
          </a:p>
        </p:txBody>
      </p:sp>
    </p:spTree>
    <p:extLst>
      <p:ext uri="{BB962C8B-B14F-4D97-AF65-F5344CB8AC3E}">
        <p14:creationId xmlns:p14="http://schemas.microsoft.com/office/powerpoint/2010/main" val="3385880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onception, graphisme, Graphique&#10;&#10;Description générée automatiquement">
            <a:extLst>
              <a:ext uri="{FF2B5EF4-FFF2-40B4-BE49-F238E27FC236}">
                <a16:creationId xmlns:a16="http://schemas.microsoft.com/office/drawing/2014/main" id="{3CE89792-EEBD-62A6-C531-865FE9CD2EB3}"/>
              </a:ext>
            </a:extLst>
          </p:cNvPr>
          <p:cNvPicPr>
            <a:picLocks noChangeAspect="1"/>
          </p:cNvPicPr>
          <p:nvPr/>
        </p:nvPicPr>
        <p:blipFill rotWithShape="1">
          <a:blip r:embed="rId3">
            <a:extLst>
              <a:ext uri="{28A0092B-C50C-407E-A947-70E740481C1C}">
                <a14:useLocalDpi xmlns:a14="http://schemas.microsoft.com/office/drawing/2010/main" val="0"/>
              </a:ext>
            </a:extLst>
          </a:blip>
          <a:srcRect b="9030"/>
          <a:stretch/>
        </p:blipFill>
        <p:spPr>
          <a:xfrm>
            <a:off x="0" y="0"/>
            <a:ext cx="12192000" cy="6238754"/>
          </a:xfrm>
          <a:prstGeom prst="rect">
            <a:avLst/>
          </a:prstGeom>
        </p:spPr>
      </p:pic>
      <p:sp>
        <p:nvSpPr>
          <p:cNvPr id="2" name="Espace réservé du contenu 1">
            <a:extLst>
              <a:ext uri="{FF2B5EF4-FFF2-40B4-BE49-F238E27FC236}">
                <a16:creationId xmlns:a16="http://schemas.microsoft.com/office/drawing/2014/main" id="{1EE46337-F018-BE51-EAB6-A655AD99477A}"/>
              </a:ext>
            </a:extLst>
          </p:cNvPr>
          <p:cNvSpPr>
            <a:spLocks noGrp="1"/>
          </p:cNvSpPr>
          <p:nvPr>
            <p:ph idx="1"/>
          </p:nvPr>
        </p:nvSpPr>
        <p:spPr>
          <a:xfrm>
            <a:off x="568037" y="1136786"/>
            <a:ext cx="8311978" cy="4796432"/>
          </a:xfrm>
        </p:spPr>
        <p:txBody>
          <a:bodyPr>
            <a:normAutofit lnSpcReduction="10000"/>
          </a:bodyPr>
          <a:lstStyle/>
          <a:p>
            <a:pPr marL="0" indent="0">
              <a:lnSpc>
                <a:spcPct val="80000"/>
              </a:lnSpc>
              <a:buNone/>
            </a:pPr>
            <a:r>
              <a:rPr lang="fr-CA" sz="2200" b="1" dirty="0">
                <a:solidFill>
                  <a:srgbClr val="1A315D"/>
                </a:solidFill>
              </a:rPr>
              <a:t>Approche expérientielle</a:t>
            </a:r>
          </a:p>
          <a:p>
            <a:pPr>
              <a:lnSpc>
                <a:spcPct val="80000"/>
              </a:lnSpc>
            </a:pPr>
            <a:r>
              <a:rPr lang="fr-CA" sz="2200" dirty="0">
                <a:solidFill>
                  <a:srgbClr val="1A315D"/>
                </a:solidFill>
              </a:rPr>
              <a:t>Enjeux concrets, actuels et réels</a:t>
            </a:r>
          </a:p>
          <a:p>
            <a:pPr>
              <a:lnSpc>
                <a:spcPct val="80000"/>
              </a:lnSpc>
            </a:pPr>
            <a:r>
              <a:rPr lang="fr-CA" sz="2200" dirty="0">
                <a:solidFill>
                  <a:srgbClr val="1A315D"/>
                </a:solidFill>
              </a:rPr>
              <a:t>Valoriser différents types de savoirs et différentes formes d’apprentissage</a:t>
            </a:r>
          </a:p>
          <a:p>
            <a:pPr>
              <a:lnSpc>
                <a:spcPct val="80000"/>
              </a:lnSpc>
            </a:pPr>
            <a:r>
              <a:rPr lang="fr-CA" sz="2200" dirty="0">
                <a:solidFill>
                  <a:srgbClr val="1A315D"/>
                </a:solidFill>
              </a:rPr>
              <a:t>Partir du vécu des gens</a:t>
            </a:r>
          </a:p>
          <a:p>
            <a:pPr>
              <a:lnSpc>
                <a:spcPct val="80000"/>
              </a:lnSpc>
            </a:pPr>
            <a:endParaRPr lang="fr-CA" sz="2200" dirty="0">
              <a:solidFill>
                <a:srgbClr val="1A315D"/>
              </a:solidFill>
            </a:endParaRPr>
          </a:p>
          <a:p>
            <a:pPr marL="0" indent="0">
              <a:lnSpc>
                <a:spcPct val="80000"/>
              </a:lnSpc>
              <a:buNone/>
            </a:pPr>
            <a:r>
              <a:rPr lang="fr-CA" sz="2200" b="1" dirty="0">
                <a:solidFill>
                  <a:srgbClr val="1A315D"/>
                </a:solidFill>
              </a:rPr>
              <a:t>Importance cruciale du climat</a:t>
            </a:r>
          </a:p>
          <a:p>
            <a:pPr>
              <a:lnSpc>
                <a:spcPct val="80000"/>
              </a:lnSpc>
            </a:pPr>
            <a:r>
              <a:rPr lang="fr-CA" sz="2200" dirty="0">
                <a:solidFill>
                  <a:srgbClr val="1A315D"/>
                </a:solidFill>
              </a:rPr>
              <a:t>Tisser des liens</a:t>
            </a:r>
          </a:p>
          <a:p>
            <a:pPr>
              <a:lnSpc>
                <a:spcPct val="80000"/>
              </a:lnSpc>
            </a:pPr>
            <a:r>
              <a:rPr lang="fr-CA" sz="2200" dirty="0">
                <a:solidFill>
                  <a:srgbClr val="1A315D"/>
                </a:solidFill>
              </a:rPr>
              <a:t>Établir la confiance, confidentialité, </a:t>
            </a:r>
          </a:p>
          <a:p>
            <a:pPr>
              <a:lnSpc>
                <a:spcPct val="80000"/>
              </a:lnSpc>
            </a:pPr>
            <a:r>
              <a:rPr lang="fr-CA" sz="2200" dirty="0">
                <a:solidFill>
                  <a:srgbClr val="1A315D"/>
                </a:solidFill>
              </a:rPr>
              <a:t>Consolider l’intérêt en commun pour le thème central / </a:t>
            </a:r>
            <a:r>
              <a:rPr lang="fr-CA" sz="2200" dirty="0">
                <a:solidFill>
                  <a:srgbClr val="1A315D"/>
                </a:solidFill>
                <a:latin typeface="+mn-lt"/>
              </a:rPr>
              <a:t>s’enrichir</a:t>
            </a:r>
            <a:r>
              <a:rPr lang="fr-CA" sz="2200" dirty="0">
                <a:solidFill>
                  <a:srgbClr val="1A315D"/>
                </a:solidFill>
              </a:rPr>
              <a:t> de nos différences…</a:t>
            </a:r>
          </a:p>
          <a:p>
            <a:pPr>
              <a:lnSpc>
                <a:spcPct val="80000"/>
              </a:lnSpc>
            </a:pPr>
            <a:endParaRPr lang="fr-CA" sz="2200" dirty="0">
              <a:solidFill>
                <a:srgbClr val="1A315D"/>
              </a:solidFill>
            </a:endParaRPr>
          </a:p>
          <a:p>
            <a:pPr marL="0" indent="0">
              <a:lnSpc>
                <a:spcPct val="80000"/>
              </a:lnSpc>
              <a:buNone/>
            </a:pPr>
            <a:r>
              <a:rPr lang="fr-CA" sz="2200" b="1" dirty="0">
                <a:solidFill>
                  <a:srgbClr val="1A315D"/>
                </a:solidFill>
              </a:rPr>
              <a:t>Horizontalité et co-construction</a:t>
            </a:r>
          </a:p>
          <a:p>
            <a:pPr>
              <a:lnSpc>
                <a:spcPct val="80000"/>
              </a:lnSpc>
            </a:pPr>
            <a:r>
              <a:rPr lang="fr-CA" sz="2200" dirty="0">
                <a:solidFill>
                  <a:srgbClr val="1A315D"/>
                </a:solidFill>
              </a:rPr>
              <a:t>Posture et approche de la personne qui facilite les échanges</a:t>
            </a:r>
          </a:p>
          <a:p>
            <a:pPr>
              <a:lnSpc>
                <a:spcPct val="80000"/>
              </a:lnSpc>
            </a:pPr>
            <a:r>
              <a:rPr lang="fr-CA" sz="2200" dirty="0">
                <a:solidFill>
                  <a:srgbClr val="1A315D"/>
                </a:solidFill>
              </a:rPr>
              <a:t>Implication et engagement des </a:t>
            </a:r>
            <a:r>
              <a:rPr lang="fr-CA" sz="2200" dirty="0" err="1">
                <a:solidFill>
                  <a:srgbClr val="1A315D"/>
                </a:solidFill>
              </a:rPr>
              <a:t>participant·e·s</a:t>
            </a:r>
            <a:endParaRPr lang="fr-CA" sz="2200" dirty="0">
              <a:solidFill>
                <a:srgbClr val="1A315D"/>
              </a:solidFill>
            </a:endParaRPr>
          </a:p>
          <a:p>
            <a:pPr marL="0" indent="0">
              <a:buNone/>
            </a:pPr>
            <a:endParaRPr lang="fr-CA" dirty="0"/>
          </a:p>
        </p:txBody>
      </p:sp>
      <p:sp>
        <p:nvSpPr>
          <p:cNvPr id="10" name="Titre 5">
            <a:extLst>
              <a:ext uri="{FF2B5EF4-FFF2-40B4-BE49-F238E27FC236}">
                <a16:creationId xmlns:a16="http://schemas.microsoft.com/office/drawing/2014/main" id="{B008AC3D-0F26-C5EC-6624-BEAC5ED81D7D}"/>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Points clés</a:t>
            </a:r>
          </a:p>
        </p:txBody>
      </p:sp>
      <p:cxnSp>
        <p:nvCxnSpPr>
          <p:cNvPr id="11" name="Connecteur droit 10">
            <a:extLst>
              <a:ext uri="{FF2B5EF4-FFF2-40B4-BE49-F238E27FC236}">
                <a16:creationId xmlns:a16="http://schemas.microsoft.com/office/drawing/2014/main" id="{8E7C7213-3BE1-3B8E-6AB7-896BDF4D6FB0}"/>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23929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ntagone 19"/>
          <p:cNvSpPr/>
          <p:nvPr/>
        </p:nvSpPr>
        <p:spPr>
          <a:xfrm>
            <a:off x="0" y="1226416"/>
            <a:ext cx="5779196" cy="1323439"/>
          </a:xfrm>
          <a:prstGeom prst="homePlate">
            <a:avLst/>
          </a:prstGeom>
          <a:gradFill flip="none" rotWithShape="1">
            <a:gsLst>
              <a:gs pos="0">
                <a:srgbClr val="66BEBF">
                  <a:tint val="66000"/>
                  <a:satMod val="160000"/>
                </a:srgbClr>
              </a:gs>
              <a:gs pos="50000">
                <a:srgbClr val="66BEBF">
                  <a:tint val="44500"/>
                  <a:satMod val="160000"/>
                </a:srgbClr>
              </a:gs>
              <a:gs pos="100000">
                <a:srgbClr val="66BEBF">
                  <a:tint val="23500"/>
                  <a:satMod val="160000"/>
                </a:srgbClr>
              </a:gs>
            </a:gsLst>
            <a:path path="circle">
              <a:fillToRect l="100000" b="100000"/>
            </a:path>
            <a:tileRect t="-100000" r="-100000"/>
          </a:gradFill>
          <a:ln w="38100">
            <a:noFill/>
          </a:ln>
        </p:spPr>
        <p:txBody>
          <a:bodyPr wrap="square">
            <a:spAutoFit/>
          </a:bodyPr>
          <a:lstStyle/>
          <a:p>
            <a:pPr lvl="1">
              <a:spcAft>
                <a:spcPts val="1200"/>
              </a:spcAft>
            </a:pPr>
            <a:r>
              <a:rPr lang="fr-CA" sz="1900" dirty="0">
                <a:solidFill>
                  <a:srgbClr val="1A315D"/>
                </a:solidFill>
                <a:latin typeface="Luciole" panose="020B0500020200000003"/>
              </a:rPr>
              <a:t>Engagement et implication</a:t>
            </a:r>
          </a:p>
          <a:p>
            <a:pPr lvl="1">
              <a:spcAft>
                <a:spcPts val="1200"/>
              </a:spcAft>
            </a:pPr>
            <a:r>
              <a:rPr lang="fr-CA" sz="1900" dirty="0">
                <a:solidFill>
                  <a:srgbClr val="1A315D"/>
                </a:solidFill>
                <a:latin typeface="Luciole" panose="020B0500020200000003"/>
              </a:rPr>
              <a:t>Champs d’intérêts en commun</a:t>
            </a:r>
          </a:p>
          <a:p>
            <a:pPr lvl="1">
              <a:spcAft>
                <a:spcPts val="1200"/>
              </a:spcAft>
            </a:pPr>
            <a:r>
              <a:rPr lang="fr-CA" sz="1900" dirty="0">
                <a:solidFill>
                  <a:srgbClr val="1A315D"/>
                </a:solidFill>
                <a:latin typeface="Luciole" panose="020B0500020200000003"/>
              </a:rPr>
              <a:t>Construction du lien de confiance et réseau</a:t>
            </a:r>
          </a:p>
        </p:txBody>
      </p:sp>
      <p:sp>
        <p:nvSpPr>
          <p:cNvPr id="21" name="Pentagone 20"/>
          <p:cNvSpPr/>
          <p:nvPr/>
        </p:nvSpPr>
        <p:spPr>
          <a:xfrm flipH="1">
            <a:off x="5998463" y="1226416"/>
            <a:ext cx="6193536" cy="1323439"/>
          </a:xfrm>
          <a:prstGeom prst="homePlate">
            <a:avLst>
              <a:gd name="adj" fmla="val 52001"/>
            </a:avLst>
          </a:prstGeom>
          <a:gradFill flip="none" rotWithShape="1">
            <a:gsLst>
              <a:gs pos="0">
                <a:srgbClr val="66BEBF">
                  <a:tint val="66000"/>
                  <a:satMod val="160000"/>
                </a:srgbClr>
              </a:gs>
              <a:gs pos="50000">
                <a:srgbClr val="66BEBF">
                  <a:tint val="44500"/>
                  <a:satMod val="160000"/>
                </a:srgbClr>
              </a:gs>
              <a:gs pos="100000">
                <a:srgbClr val="66BEBF">
                  <a:tint val="23500"/>
                  <a:satMod val="160000"/>
                </a:srgbClr>
              </a:gs>
            </a:gsLst>
            <a:path path="circle">
              <a:fillToRect l="100000" b="100000"/>
            </a:path>
            <a:tileRect t="-100000" r="-100000"/>
          </a:gradFill>
          <a:ln w="38100">
            <a:noFill/>
          </a:ln>
        </p:spPr>
        <p:txBody>
          <a:bodyPr wrap="square" rIns="648000">
            <a:spAutoFit/>
          </a:bodyPr>
          <a:lstStyle/>
          <a:p>
            <a:pPr lvl="1" algn="r">
              <a:spcAft>
                <a:spcPts val="1200"/>
              </a:spcAft>
            </a:pPr>
            <a:r>
              <a:rPr lang="fr-CA" sz="1900" dirty="0">
                <a:solidFill>
                  <a:srgbClr val="1A315D"/>
                </a:solidFill>
                <a:latin typeface="Luciole" panose="020B0500020200000003"/>
              </a:rPr>
              <a:t>Lieu d’appartenance</a:t>
            </a:r>
          </a:p>
          <a:p>
            <a:pPr lvl="1" algn="r">
              <a:spcAft>
                <a:spcPts val="1200"/>
              </a:spcAft>
            </a:pPr>
            <a:r>
              <a:rPr lang="fr-CA" sz="1900" dirty="0">
                <a:solidFill>
                  <a:srgbClr val="1A315D"/>
                </a:solidFill>
                <a:latin typeface="Luciole" panose="020B0500020200000003"/>
              </a:rPr>
              <a:t>Ancrage dans la collectivité</a:t>
            </a:r>
          </a:p>
          <a:p>
            <a:pPr lvl="1" algn="r">
              <a:spcAft>
                <a:spcPts val="1200"/>
              </a:spcAft>
            </a:pPr>
            <a:r>
              <a:rPr lang="fr-CA" sz="1900" dirty="0">
                <a:solidFill>
                  <a:srgbClr val="1A315D"/>
                </a:solidFill>
                <a:latin typeface="Luciole" panose="020B0500020200000003"/>
              </a:rPr>
              <a:t>Tissu social</a:t>
            </a:r>
          </a:p>
        </p:txBody>
      </p:sp>
      <p:sp>
        <p:nvSpPr>
          <p:cNvPr id="22" name="Pentagone 21"/>
          <p:cNvSpPr/>
          <p:nvPr/>
        </p:nvSpPr>
        <p:spPr>
          <a:xfrm>
            <a:off x="0" y="2960106"/>
            <a:ext cx="5808890" cy="1277273"/>
          </a:xfrm>
          <a:prstGeom prst="homePlate">
            <a:avLst/>
          </a:prstGeom>
          <a:gradFill flip="none" rotWithShape="1">
            <a:gsLst>
              <a:gs pos="0">
                <a:srgbClr val="66BEBF">
                  <a:tint val="66000"/>
                  <a:satMod val="160000"/>
                </a:srgbClr>
              </a:gs>
              <a:gs pos="36000">
                <a:srgbClr val="66BEBF">
                  <a:tint val="44500"/>
                  <a:satMod val="160000"/>
                </a:srgbClr>
              </a:gs>
              <a:gs pos="100000">
                <a:srgbClr val="66BEBF">
                  <a:tint val="23500"/>
                  <a:satMod val="160000"/>
                </a:srgbClr>
              </a:gs>
            </a:gsLst>
            <a:path path="circle">
              <a:fillToRect l="100000" b="100000"/>
            </a:path>
            <a:tileRect t="-100000" r="-100000"/>
          </a:gradFill>
          <a:ln w="38100">
            <a:noFill/>
          </a:ln>
        </p:spPr>
        <p:txBody>
          <a:bodyPr wrap="square">
            <a:spAutoFit/>
          </a:bodyPr>
          <a:lstStyle/>
          <a:p>
            <a:pPr lvl="1">
              <a:spcAft>
                <a:spcPts val="1200"/>
              </a:spcAft>
            </a:pPr>
            <a:r>
              <a:rPr lang="fr-CA" sz="1900" dirty="0">
                <a:solidFill>
                  <a:srgbClr val="1A315D"/>
                </a:solidFill>
                <a:latin typeface="Luciole" panose="020B0500020200000003"/>
              </a:rPr>
              <a:t>Engagement mutuel et animation horizontale</a:t>
            </a:r>
          </a:p>
          <a:p>
            <a:pPr lvl="1">
              <a:spcAft>
                <a:spcPts val="1200"/>
              </a:spcAft>
            </a:pPr>
            <a:r>
              <a:rPr lang="fr-CA" sz="1900" dirty="0">
                <a:solidFill>
                  <a:srgbClr val="1A315D"/>
                </a:solidFill>
                <a:latin typeface="Luciole" panose="020B0500020200000003"/>
              </a:rPr>
              <a:t>Partage des savoirs et des expériences</a:t>
            </a:r>
          </a:p>
          <a:p>
            <a:pPr lvl="1">
              <a:spcAft>
                <a:spcPts val="1200"/>
              </a:spcAft>
            </a:pPr>
            <a:r>
              <a:rPr lang="fr-CA" sz="1900" dirty="0">
                <a:solidFill>
                  <a:srgbClr val="1A315D"/>
                </a:solidFill>
                <a:latin typeface="Luciole" panose="020B0500020200000003"/>
              </a:rPr>
              <a:t>Contribution collective : partage et échanges</a:t>
            </a:r>
          </a:p>
        </p:txBody>
      </p:sp>
      <p:sp>
        <p:nvSpPr>
          <p:cNvPr id="23" name="Pentagone 22"/>
          <p:cNvSpPr/>
          <p:nvPr/>
        </p:nvSpPr>
        <p:spPr>
          <a:xfrm flipH="1">
            <a:off x="5998464" y="2937023"/>
            <a:ext cx="6193535" cy="1323439"/>
          </a:xfrm>
          <a:prstGeom prst="homePlate">
            <a:avLst>
              <a:gd name="adj" fmla="val 52001"/>
            </a:avLst>
          </a:prstGeom>
          <a:gradFill flip="none" rotWithShape="1">
            <a:gsLst>
              <a:gs pos="0">
                <a:srgbClr val="66BEBF">
                  <a:tint val="66000"/>
                  <a:satMod val="160000"/>
                </a:srgbClr>
              </a:gs>
              <a:gs pos="50000">
                <a:srgbClr val="66BEBF">
                  <a:tint val="44500"/>
                  <a:satMod val="160000"/>
                </a:srgbClr>
              </a:gs>
              <a:gs pos="100000">
                <a:srgbClr val="66BEBF">
                  <a:tint val="23500"/>
                  <a:satMod val="160000"/>
                </a:srgbClr>
              </a:gs>
            </a:gsLst>
            <a:path path="circle">
              <a:fillToRect l="100000" b="100000"/>
            </a:path>
            <a:tileRect t="-100000" r="-100000"/>
          </a:gradFill>
          <a:ln w="38100">
            <a:noFill/>
          </a:ln>
        </p:spPr>
        <p:txBody>
          <a:bodyPr wrap="square" lIns="0" rIns="648000">
            <a:spAutoFit/>
          </a:bodyPr>
          <a:lstStyle/>
          <a:p>
            <a:pPr algn="r">
              <a:spcAft>
                <a:spcPts val="1200"/>
              </a:spcAft>
            </a:pPr>
            <a:r>
              <a:rPr lang="fr-CA" sz="1900" dirty="0">
                <a:solidFill>
                  <a:srgbClr val="1A315D"/>
                </a:solidFill>
                <a:latin typeface="Luciole" panose="020B0500020200000003"/>
              </a:rPr>
              <a:t>Rapports égalitaires</a:t>
            </a:r>
          </a:p>
          <a:p>
            <a:pPr algn="r">
              <a:spcAft>
                <a:spcPts val="1200"/>
              </a:spcAft>
            </a:pPr>
            <a:r>
              <a:rPr lang="fr-CA" sz="1900" dirty="0">
                <a:solidFill>
                  <a:srgbClr val="1A315D"/>
                </a:solidFill>
                <a:latin typeface="Luciole" panose="020B0500020200000003"/>
              </a:rPr>
              <a:t>Autonomisation</a:t>
            </a:r>
          </a:p>
          <a:p>
            <a:pPr algn="r">
              <a:spcAft>
                <a:spcPts val="1200"/>
              </a:spcAft>
            </a:pPr>
            <a:r>
              <a:rPr lang="fr-CA" sz="1900" dirty="0">
                <a:solidFill>
                  <a:srgbClr val="1A315D"/>
                </a:solidFill>
                <a:latin typeface="Luciole" panose="020B0500020200000003"/>
              </a:rPr>
              <a:t>Développement du pouvoir d’agir</a:t>
            </a:r>
          </a:p>
        </p:txBody>
      </p:sp>
      <p:sp>
        <p:nvSpPr>
          <p:cNvPr id="24" name="Pentagone 23"/>
          <p:cNvSpPr/>
          <p:nvPr/>
        </p:nvSpPr>
        <p:spPr>
          <a:xfrm>
            <a:off x="0" y="4653762"/>
            <a:ext cx="5824182" cy="1323439"/>
          </a:xfrm>
          <a:prstGeom prst="homePlate">
            <a:avLst>
              <a:gd name="adj" fmla="val 48158"/>
            </a:avLst>
          </a:prstGeom>
          <a:gradFill flip="none" rotWithShape="1">
            <a:gsLst>
              <a:gs pos="0">
                <a:srgbClr val="66BEBF">
                  <a:tint val="66000"/>
                  <a:satMod val="160000"/>
                </a:srgbClr>
              </a:gs>
              <a:gs pos="50000">
                <a:srgbClr val="66BEBF">
                  <a:tint val="44500"/>
                  <a:satMod val="160000"/>
                </a:srgbClr>
              </a:gs>
              <a:gs pos="100000">
                <a:srgbClr val="66BEBF">
                  <a:tint val="23500"/>
                  <a:satMod val="160000"/>
                </a:srgbClr>
              </a:gs>
            </a:gsLst>
            <a:path path="circle">
              <a:fillToRect l="100000" b="100000"/>
            </a:path>
            <a:tileRect t="-100000" r="-100000"/>
          </a:gradFill>
          <a:ln w="38100">
            <a:noFill/>
          </a:ln>
        </p:spPr>
        <p:txBody>
          <a:bodyPr wrap="square">
            <a:spAutoFit/>
          </a:bodyPr>
          <a:lstStyle/>
          <a:p>
            <a:pPr lvl="1">
              <a:spcAft>
                <a:spcPts val="1200"/>
              </a:spcAft>
            </a:pPr>
            <a:r>
              <a:rPr lang="fr-CA" sz="1900" dirty="0">
                <a:solidFill>
                  <a:srgbClr val="1A315D"/>
                </a:solidFill>
                <a:latin typeface="Luciole" panose="020B0500020200000003"/>
              </a:rPr>
              <a:t>Apprentissage expérientiel</a:t>
            </a:r>
          </a:p>
          <a:p>
            <a:pPr lvl="1">
              <a:spcAft>
                <a:spcPts val="1200"/>
              </a:spcAft>
            </a:pPr>
            <a:r>
              <a:rPr lang="fr-CA" sz="1900" dirty="0">
                <a:solidFill>
                  <a:srgbClr val="1A315D"/>
                </a:solidFill>
                <a:latin typeface="Luciole" panose="020B0500020200000003"/>
              </a:rPr>
              <a:t>Résolution de problèmes, réflexion collective</a:t>
            </a:r>
          </a:p>
          <a:p>
            <a:pPr lvl="1">
              <a:spcAft>
                <a:spcPts val="1200"/>
              </a:spcAft>
            </a:pPr>
            <a:r>
              <a:rPr lang="fr-CA" sz="1900" dirty="0">
                <a:solidFill>
                  <a:srgbClr val="1A315D"/>
                </a:solidFill>
                <a:latin typeface="Luciole" panose="020B0500020200000003"/>
              </a:rPr>
              <a:t>Apprentissage et développement</a:t>
            </a:r>
          </a:p>
        </p:txBody>
      </p:sp>
      <p:sp>
        <p:nvSpPr>
          <p:cNvPr id="25" name="Pentagone 24"/>
          <p:cNvSpPr/>
          <p:nvPr/>
        </p:nvSpPr>
        <p:spPr>
          <a:xfrm flipH="1">
            <a:off x="5998462" y="4653762"/>
            <a:ext cx="6193537" cy="1323439"/>
          </a:xfrm>
          <a:prstGeom prst="homePlate">
            <a:avLst>
              <a:gd name="adj" fmla="val 51204"/>
            </a:avLst>
          </a:prstGeom>
          <a:gradFill flip="none" rotWithShape="1">
            <a:gsLst>
              <a:gs pos="0">
                <a:srgbClr val="66BEBF">
                  <a:tint val="66000"/>
                  <a:satMod val="160000"/>
                </a:srgbClr>
              </a:gs>
              <a:gs pos="50000">
                <a:srgbClr val="66BEBF">
                  <a:tint val="44500"/>
                  <a:satMod val="160000"/>
                </a:srgbClr>
              </a:gs>
              <a:gs pos="100000">
                <a:srgbClr val="66BEBF">
                  <a:tint val="23500"/>
                  <a:satMod val="160000"/>
                </a:srgbClr>
              </a:gs>
            </a:gsLst>
            <a:path path="circle">
              <a:fillToRect l="100000" b="100000"/>
            </a:path>
            <a:tileRect t="-100000" r="-100000"/>
          </a:gradFill>
          <a:ln w="38100">
            <a:noFill/>
          </a:ln>
        </p:spPr>
        <p:txBody>
          <a:bodyPr wrap="square" rIns="648000">
            <a:spAutoFit/>
          </a:bodyPr>
          <a:lstStyle/>
          <a:p>
            <a:pPr algn="r">
              <a:spcAft>
                <a:spcPts val="1200"/>
              </a:spcAft>
            </a:pPr>
            <a:r>
              <a:rPr lang="fr-CA" sz="1900" dirty="0">
                <a:solidFill>
                  <a:srgbClr val="1A315D"/>
                </a:solidFill>
                <a:latin typeface="Luciole" panose="020B0500020200000003"/>
              </a:rPr>
              <a:t>Éducation populaire : « Par et pour » </a:t>
            </a:r>
          </a:p>
          <a:p>
            <a:pPr algn="r">
              <a:spcAft>
                <a:spcPts val="1200"/>
              </a:spcAft>
            </a:pPr>
            <a:r>
              <a:rPr lang="fr-CA" sz="1900" dirty="0">
                <a:solidFill>
                  <a:srgbClr val="1A315D"/>
                </a:solidFill>
                <a:latin typeface="Luciole" panose="020B0500020200000003"/>
              </a:rPr>
              <a:t>De l’individuel au collectif </a:t>
            </a:r>
          </a:p>
          <a:p>
            <a:pPr algn="r">
              <a:spcAft>
                <a:spcPts val="1200"/>
              </a:spcAft>
            </a:pPr>
            <a:r>
              <a:rPr lang="fr-CA" sz="1900" dirty="0">
                <a:solidFill>
                  <a:srgbClr val="1A315D"/>
                </a:solidFill>
                <a:latin typeface="Luciole" panose="020B0500020200000003"/>
              </a:rPr>
              <a:t>Transformation sociale</a:t>
            </a:r>
          </a:p>
        </p:txBody>
      </p:sp>
      <p:sp>
        <p:nvSpPr>
          <p:cNvPr id="15" name="Rectangle 14"/>
          <p:cNvSpPr/>
          <p:nvPr/>
        </p:nvSpPr>
        <p:spPr>
          <a:xfrm>
            <a:off x="212209" y="409859"/>
            <a:ext cx="4552802" cy="523220"/>
          </a:xfrm>
          <a:prstGeom prst="rect">
            <a:avLst/>
          </a:prstGeom>
        </p:spPr>
        <p:txBody>
          <a:bodyPr wrap="square">
            <a:spAutoFit/>
          </a:bodyPr>
          <a:lstStyle/>
          <a:p>
            <a:pPr algn="ctr" fontAlgn="base">
              <a:spcBef>
                <a:spcPct val="0"/>
              </a:spcBef>
              <a:spcAft>
                <a:spcPct val="0"/>
              </a:spcAft>
              <a:tabLst>
                <a:tab pos="449263" algn="l"/>
                <a:tab pos="698500" algn="l"/>
              </a:tabLst>
            </a:pPr>
            <a:r>
              <a:rPr lang="fr-CA" sz="2800" b="1" dirty="0">
                <a:solidFill>
                  <a:srgbClr val="1A315D"/>
                </a:solidFill>
              </a:rPr>
              <a:t>Communauté de pratique</a:t>
            </a:r>
            <a:endParaRPr lang="fr-CA" sz="2800" b="1" dirty="0">
              <a:solidFill>
                <a:srgbClr val="1A315D"/>
              </a:solidFill>
              <a:ea typeface="Times New Roman" pitchFamily="18" charset="0"/>
              <a:cs typeface="Times New Roman" pitchFamily="18" charset="0"/>
            </a:endParaRPr>
          </a:p>
        </p:txBody>
      </p:sp>
      <p:sp>
        <p:nvSpPr>
          <p:cNvPr id="16" name="Rectangle 15"/>
          <p:cNvSpPr/>
          <p:nvPr/>
        </p:nvSpPr>
        <p:spPr>
          <a:xfrm>
            <a:off x="6613492" y="409859"/>
            <a:ext cx="5200463" cy="523220"/>
          </a:xfrm>
          <a:prstGeom prst="rect">
            <a:avLst/>
          </a:prstGeom>
        </p:spPr>
        <p:txBody>
          <a:bodyPr wrap="none">
            <a:spAutoFit/>
          </a:bodyPr>
          <a:lstStyle/>
          <a:p>
            <a:r>
              <a:rPr lang="fr-CA" sz="2800" b="1" dirty="0">
                <a:solidFill>
                  <a:srgbClr val="1A315D"/>
                </a:solidFill>
              </a:rPr>
              <a:t>Action</a:t>
            </a:r>
            <a:r>
              <a:rPr lang="fr-CA" b="1" dirty="0">
                <a:solidFill>
                  <a:srgbClr val="7030A0"/>
                </a:solidFill>
              </a:rPr>
              <a:t> </a:t>
            </a:r>
            <a:r>
              <a:rPr lang="fr-CA" sz="2800" b="1" dirty="0">
                <a:solidFill>
                  <a:srgbClr val="1A315D"/>
                </a:solidFill>
              </a:rPr>
              <a:t>communautaire autonome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99DB0E-F1B1-C0F0-3B4D-AF55A30058FE}"/>
              </a:ext>
            </a:extLst>
          </p:cNvPr>
          <p:cNvPicPr>
            <a:picLocks noChangeAspect="1"/>
          </p:cNvPicPr>
          <p:nvPr/>
        </p:nvPicPr>
        <p:blipFill rotWithShape="1">
          <a:blip r:embed="rId3"/>
          <a:srcRect b="9333"/>
          <a:stretch/>
        </p:blipFill>
        <p:spPr>
          <a:xfrm>
            <a:off x="0" y="0"/>
            <a:ext cx="12192000" cy="6296628"/>
          </a:xfrm>
          <a:prstGeom prst="rect">
            <a:avLst/>
          </a:prstGeom>
        </p:spPr>
      </p:pic>
      <p:sp>
        <p:nvSpPr>
          <p:cNvPr id="2" name="Espace réservé du contenu 1">
            <a:extLst>
              <a:ext uri="{FF2B5EF4-FFF2-40B4-BE49-F238E27FC236}">
                <a16:creationId xmlns:a16="http://schemas.microsoft.com/office/drawing/2014/main" id="{2C06DC9F-B951-2C27-1FB5-0056BA3D8648}"/>
              </a:ext>
            </a:extLst>
          </p:cNvPr>
          <p:cNvSpPr>
            <a:spLocks noGrp="1"/>
          </p:cNvSpPr>
          <p:nvPr>
            <p:ph idx="1"/>
          </p:nvPr>
        </p:nvSpPr>
        <p:spPr>
          <a:xfrm>
            <a:off x="609600" y="1136787"/>
            <a:ext cx="8644128" cy="4989378"/>
          </a:xfrm>
        </p:spPr>
        <p:txBody>
          <a:bodyPr>
            <a:normAutofit fontScale="92500" lnSpcReduction="20000"/>
          </a:bodyPr>
          <a:lstStyle/>
          <a:p>
            <a:pPr marL="0" indent="0">
              <a:buNone/>
            </a:pPr>
            <a:endParaRPr lang="fr-CA" sz="600" dirty="0">
              <a:solidFill>
                <a:srgbClr val="1A315D"/>
              </a:solidFill>
            </a:endParaRPr>
          </a:p>
          <a:p>
            <a:r>
              <a:rPr lang="fr-CA" dirty="0">
                <a:solidFill>
                  <a:srgbClr val="1A315D"/>
                </a:solidFill>
              </a:rPr>
              <a:t>« On ne reste pas </a:t>
            </a:r>
            <a:r>
              <a:rPr lang="fr-CA" dirty="0" err="1">
                <a:solidFill>
                  <a:srgbClr val="1A315D"/>
                </a:solidFill>
              </a:rPr>
              <a:t>seul·e</a:t>
            </a:r>
            <a:r>
              <a:rPr lang="fr-CA" dirty="0">
                <a:solidFill>
                  <a:srgbClr val="1A315D"/>
                </a:solidFill>
              </a:rPr>
              <a:t> avec les difficultés. Ça fait du bien de </a:t>
            </a:r>
            <a:r>
              <a:rPr lang="fr-CA" b="1" dirty="0">
                <a:solidFill>
                  <a:srgbClr val="1A315D"/>
                </a:solidFill>
              </a:rPr>
              <a:t>se retrouver et trouver des solutions</a:t>
            </a:r>
            <a:r>
              <a:rPr lang="fr-CA" dirty="0">
                <a:solidFill>
                  <a:srgbClr val="1A315D"/>
                </a:solidFill>
              </a:rPr>
              <a:t>. On vit des défis semblables : sentir que les autres ont les mêmes défis ça me rassure. »</a:t>
            </a:r>
          </a:p>
          <a:p>
            <a:endParaRPr lang="fr-CA" dirty="0">
              <a:solidFill>
                <a:srgbClr val="1A315D"/>
              </a:solidFill>
            </a:endParaRPr>
          </a:p>
          <a:p>
            <a:r>
              <a:rPr lang="fr-CA" dirty="0">
                <a:solidFill>
                  <a:srgbClr val="1A315D"/>
                </a:solidFill>
              </a:rPr>
              <a:t>La communauté de pratique m’a permis de « </a:t>
            </a:r>
            <a:r>
              <a:rPr lang="fr-CA" b="1" dirty="0">
                <a:solidFill>
                  <a:srgbClr val="1A315D"/>
                </a:solidFill>
              </a:rPr>
              <a:t>prendre du recul face à certaines situations</a:t>
            </a:r>
            <a:r>
              <a:rPr lang="fr-CA" dirty="0">
                <a:solidFill>
                  <a:srgbClr val="1A315D"/>
                </a:solidFill>
              </a:rPr>
              <a:t> ».</a:t>
            </a:r>
          </a:p>
          <a:p>
            <a:endParaRPr lang="fr-CA" dirty="0">
              <a:solidFill>
                <a:srgbClr val="1A315D"/>
              </a:solidFill>
            </a:endParaRPr>
          </a:p>
          <a:p>
            <a:r>
              <a:rPr lang="fr-CA" dirty="0">
                <a:solidFill>
                  <a:srgbClr val="1A315D"/>
                </a:solidFill>
              </a:rPr>
              <a:t>« Ça m’a amené </a:t>
            </a:r>
            <a:r>
              <a:rPr lang="fr-CA" b="1" dirty="0">
                <a:solidFill>
                  <a:srgbClr val="1A315D"/>
                </a:solidFill>
              </a:rPr>
              <a:t>plusieurs idées nouvelles </a:t>
            </a:r>
            <a:r>
              <a:rPr lang="fr-CA" dirty="0">
                <a:solidFill>
                  <a:srgbClr val="1A315D"/>
                </a:solidFill>
              </a:rPr>
              <a:t>en lien avec mon travail. »</a:t>
            </a:r>
          </a:p>
          <a:p>
            <a:endParaRPr lang="fr-CA" dirty="0">
              <a:solidFill>
                <a:srgbClr val="1A315D"/>
              </a:solidFill>
            </a:endParaRPr>
          </a:p>
          <a:p>
            <a:r>
              <a:rPr lang="fr-CA" dirty="0">
                <a:solidFill>
                  <a:srgbClr val="1A315D"/>
                </a:solidFill>
              </a:rPr>
              <a:t>« J’ai </a:t>
            </a:r>
            <a:r>
              <a:rPr lang="fr-CA" b="1" dirty="0">
                <a:solidFill>
                  <a:srgbClr val="1A315D"/>
                </a:solidFill>
              </a:rPr>
              <a:t>des comparables </a:t>
            </a:r>
            <a:r>
              <a:rPr lang="fr-CA" dirty="0">
                <a:solidFill>
                  <a:srgbClr val="1A315D"/>
                </a:solidFill>
              </a:rPr>
              <a:t>[sur certaines pratiques et habitudes de travail], et bien d’autres </a:t>
            </a:r>
            <a:r>
              <a:rPr lang="fr-CA" b="1" dirty="0">
                <a:solidFill>
                  <a:srgbClr val="1A315D"/>
                </a:solidFill>
              </a:rPr>
              <a:t>informations pertinentes </a:t>
            </a:r>
            <a:r>
              <a:rPr lang="fr-CA" dirty="0">
                <a:solidFill>
                  <a:srgbClr val="1A315D"/>
                </a:solidFill>
              </a:rPr>
              <a:t>».</a:t>
            </a:r>
          </a:p>
          <a:p>
            <a:endParaRPr lang="fr-CA" dirty="0">
              <a:solidFill>
                <a:srgbClr val="1A315D"/>
              </a:solidFill>
            </a:endParaRPr>
          </a:p>
          <a:p>
            <a:r>
              <a:rPr lang="fr-CA" dirty="0">
                <a:solidFill>
                  <a:srgbClr val="1A315D"/>
                </a:solidFill>
              </a:rPr>
              <a:t>« J’ai </a:t>
            </a:r>
            <a:r>
              <a:rPr lang="fr-CA" b="1" dirty="0">
                <a:solidFill>
                  <a:srgbClr val="1A315D"/>
                </a:solidFill>
              </a:rPr>
              <a:t>revu certains outils </a:t>
            </a:r>
            <a:r>
              <a:rPr lang="fr-CA" dirty="0">
                <a:solidFill>
                  <a:srgbClr val="1A315D"/>
                </a:solidFill>
              </a:rPr>
              <a:t>que j’utilisais et je </a:t>
            </a:r>
            <a:r>
              <a:rPr lang="fr-CA" b="1" dirty="0">
                <a:solidFill>
                  <a:srgbClr val="1A315D"/>
                </a:solidFill>
              </a:rPr>
              <a:t>réfléchis à de nouvelles façons de faire </a:t>
            </a:r>
            <a:r>
              <a:rPr lang="fr-CA" dirty="0">
                <a:solidFill>
                  <a:srgbClr val="1A315D"/>
                </a:solidFill>
              </a:rPr>
              <a:t>».</a:t>
            </a:r>
          </a:p>
        </p:txBody>
      </p:sp>
      <p:sp>
        <p:nvSpPr>
          <p:cNvPr id="4" name="Titre 5">
            <a:extLst>
              <a:ext uri="{FF2B5EF4-FFF2-40B4-BE49-F238E27FC236}">
                <a16:creationId xmlns:a16="http://schemas.microsoft.com/office/drawing/2014/main" id="{768E8790-626E-6834-C2F8-EE377ECDEAC3}"/>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Impacts ressentis</a:t>
            </a:r>
          </a:p>
        </p:txBody>
      </p:sp>
      <p:cxnSp>
        <p:nvCxnSpPr>
          <p:cNvPr id="8" name="Connecteur droit 7">
            <a:extLst>
              <a:ext uri="{FF2B5EF4-FFF2-40B4-BE49-F238E27FC236}">
                <a16:creationId xmlns:a16="http://schemas.microsoft.com/office/drawing/2014/main" id="{56BAE3CB-98B2-0CCA-4F4C-153A19B1C8DB}"/>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15318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Espace réservé du contenu 15">
            <a:extLst>
              <a:ext uri="{FF2B5EF4-FFF2-40B4-BE49-F238E27FC236}">
                <a16:creationId xmlns:a16="http://schemas.microsoft.com/office/drawing/2014/main" id="{36FB8A7B-E759-9AA6-B7BE-D30E64BE0358}"/>
              </a:ext>
            </a:extLst>
          </p:cNvPr>
          <p:cNvGraphicFramePr>
            <a:graphicFrameLocks noGrp="1"/>
          </p:cNvGraphicFramePr>
          <p:nvPr>
            <p:ph idx="1"/>
            <p:extLst>
              <p:ext uri="{D42A27DB-BD31-4B8C-83A1-F6EECF244321}">
                <p14:modId xmlns:p14="http://schemas.microsoft.com/office/powerpoint/2010/main" val="1974043758"/>
              </p:ext>
            </p:extLst>
          </p:nvPr>
        </p:nvGraphicFramePr>
        <p:xfrm>
          <a:off x="0" y="966652"/>
          <a:ext cx="12033504" cy="519030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re 5">
            <a:extLst>
              <a:ext uri="{FF2B5EF4-FFF2-40B4-BE49-F238E27FC236}">
                <a16:creationId xmlns:a16="http://schemas.microsoft.com/office/drawing/2014/main" id="{7591B030-000D-6F4E-4147-B677F9C8F54C}"/>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Participer à une communauté de pratique a favorisé…</a:t>
            </a:r>
          </a:p>
        </p:txBody>
      </p:sp>
      <p:cxnSp>
        <p:nvCxnSpPr>
          <p:cNvPr id="7" name="Connecteur droit 6">
            <a:extLst>
              <a:ext uri="{FF2B5EF4-FFF2-40B4-BE49-F238E27FC236}">
                <a16:creationId xmlns:a16="http://schemas.microsoft.com/office/drawing/2014/main" id="{206C20A6-93EA-643A-0998-172121194F3A}"/>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842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7F8F8A7-4097-CAA7-93B4-5510EFCBD0B9}"/>
              </a:ext>
            </a:extLst>
          </p:cNvPr>
          <p:cNvPicPr>
            <a:picLocks noChangeAspect="1"/>
          </p:cNvPicPr>
          <p:nvPr/>
        </p:nvPicPr>
        <p:blipFill>
          <a:blip r:embed="rId3"/>
          <a:stretch>
            <a:fillRect/>
          </a:stretch>
        </p:blipFill>
        <p:spPr>
          <a:xfrm>
            <a:off x="0" y="0"/>
            <a:ext cx="12192000" cy="6858000"/>
          </a:xfrm>
          <a:prstGeom prst="rect">
            <a:avLst/>
          </a:prstGeom>
        </p:spPr>
      </p:pic>
      <p:sp>
        <p:nvSpPr>
          <p:cNvPr id="5" name="Titre 5">
            <a:extLst>
              <a:ext uri="{FF2B5EF4-FFF2-40B4-BE49-F238E27FC236}">
                <a16:creationId xmlns:a16="http://schemas.microsoft.com/office/drawing/2014/main" id="{F337A719-6FF0-8956-DA41-D6893E54AA66}"/>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Tableau comparatif de différents modèles de </a:t>
            </a:r>
            <a:r>
              <a:rPr lang="fr-CA" b="1" dirty="0" err="1">
                <a:solidFill>
                  <a:srgbClr val="1A315D"/>
                </a:solidFill>
              </a:rPr>
              <a:t>CdeP</a:t>
            </a:r>
            <a:endParaRPr lang="fr-CA" b="1" dirty="0">
              <a:solidFill>
                <a:srgbClr val="1A315D"/>
              </a:solidFill>
            </a:endParaRPr>
          </a:p>
        </p:txBody>
      </p:sp>
      <p:cxnSp>
        <p:nvCxnSpPr>
          <p:cNvPr id="6" name="Connecteur droit 5">
            <a:extLst>
              <a:ext uri="{FF2B5EF4-FFF2-40B4-BE49-F238E27FC236}">
                <a16:creationId xmlns:a16="http://schemas.microsoft.com/office/drawing/2014/main" id="{49B2C5D7-510B-7451-7009-6FB062916950}"/>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940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02E4BAD-E0B5-94CD-EF3F-5A9BCEC554EB}"/>
              </a:ext>
            </a:extLst>
          </p:cNvPr>
          <p:cNvSpPr>
            <a:spLocks noGrp="1"/>
          </p:cNvSpPr>
          <p:nvPr>
            <p:ph idx="1"/>
          </p:nvPr>
        </p:nvSpPr>
        <p:spPr>
          <a:xfrm>
            <a:off x="609600" y="1303336"/>
            <a:ext cx="10972800" cy="4807178"/>
          </a:xfrm>
        </p:spPr>
        <p:txBody>
          <a:bodyPr>
            <a:normAutofit fontScale="92500" lnSpcReduction="20000"/>
          </a:bodyPr>
          <a:lstStyle/>
          <a:p>
            <a:pPr marL="0" indent="0" fontAlgn="base">
              <a:spcBef>
                <a:spcPct val="0"/>
              </a:spcBef>
              <a:spcAft>
                <a:spcPts val="600"/>
              </a:spcAft>
              <a:buNone/>
            </a:pPr>
            <a:r>
              <a:rPr lang="fr-CA" sz="2600" b="1" dirty="0">
                <a:solidFill>
                  <a:srgbClr val="1A315D"/>
                </a:solidFill>
              </a:rPr>
              <a:t>« Approche de formation qui mise sur le groupe et sur les interactions entre les participants pour […] améliorer sa pratique professionnelle. […] Le groupe de codéveloppement professionnel, en mettant l’accent sur le partage d’expériences, sur la réflexion individuelle et collective, sur les interactions structurées entre professionnels expérimentés, vise à élargir les capacités d’action et de réflexion de chaque membre du groupe. »</a:t>
            </a:r>
          </a:p>
          <a:p>
            <a:pPr marL="0" indent="0" algn="r" fontAlgn="base">
              <a:spcBef>
                <a:spcPct val="0"/>
              </a:spcBef>
              <a:spcAft>
                <a:spcPts val="600"/>
              </a:spcAft>
              <a:buNone/>
            </a:pPr>
            <a:r>
              <a:rPr lang="fr-CH" sz="2100" dirty="0">
                <a:solidFill>
                  <a:srgbClr val="DD4C45"/>
                </a:solidFill>
              </a:rPr>
              <a:t>Payette et Champagne, 1997</a:t>
            </a:r>
          </a:p>
          <a:p>
            <a:pPr marL="0" indent="0" fontAlgn="base">
              <a:spcBef>
                <a:spcPct val="0"/>
              </a:spcBef>
              <a:spcAft>
                <a:spcPts val="600"/>
              </a:spcAft>
              <a:buNone/>
            </a:pPr>
            <a:endParaRPr lang="fr-CA" sz="1600" i="1" dirty="0">
              <a:solidFill>
                <a:srgbClr val="515151"/>
              </a:solidFill>
              <a:latin typeface="Montserrat" panose="00000500000000000000" pitchFamily="2" charset="0"/>
            </a:endParaRPr>
          </a:p>
          <a:p>
            <a:pPr fontAlgn="base">
              <a:spcBef>
                <a:spcPct val="0"/>
              </a:spcBef>
              <a:spcAft>
                <a:spcPts val="600"/>
              </a:spcAft>
            </a:pPr>
            <a:r>
              <a:rPr lang="fr-CA" dirty="0">
                <a:solidFill>
                  <a:srgbClr val="1A315D"/>
                </a:solidFill>
              </a:rPr>
              <a:t>4 à 8 personnes </a:t>
            </a:r>
            <a:r>
              <a:rPr lang="fr-CA" b="1" dirty="0">
                <a:solidFill>
                  <a:srgbClr val="1A315D"/>
                </a:solidFill>
              </a:rPr>
              <a:t>liées par des expertises partagées ou complémentaires</a:t>
            </a:r>
          </a:p>
          <a:p>
            <a:pPr fontAlgn="base">
              <a:spcBef>
                <a:spcPct val="0"/>
              </a:spcBef>
              <a:spcAft>
                <a:spcPts val="600"/>
              </a:spcAft>
            </a:pPr>
            <a:endParaRPr lang="fr-CH" dirty="0">
              <a:solidFill>
                <a:srgbClr val="1A315D"/>
              </a:solidFill>
            </a:endParaRPr>
          </a:p>
          <a:p>
            <a:pPr fontAlgn="base">
              <a:spcBef>
                <a:spcPct val="0"/>
              </a:spcBef>
              <a:spcAft>
                <a:spcPts val="600"/>
              </a:spcAft>
            </a:pPr>
            <a:r>
              <a:rPr lang="fr-CH" dirty="0">
                <a:solidFill>
                  <a:srgbClr val="1A315D"/>
                </a:solidFill>
              </a:rPr>
              <a:t>Exercice structuré de consultation : apprentissage par la réflexion et par l’échange sur des </a:t>
            </a:r>
            <a:r>
              <a:rPr lang="fr-CH" b="1" dirty="0">
                <a:solidFill>
                  <a:srgbClr val="1A315D"/>
                </a:solidFill>
              </a:rPr>
              <a:t>projets, problèmes ou préoccupations </a:t>
            </a:r>
            <a:r>
              <a:rPr lang="fr-CH" dirty="0">
                <a:solidFill>
                  <a:srgbClr val="1A315D"/>
                </a:solidFill>
              </a:rPr>
              <a:t>professionnelles. </a:t>
            </a:r>
          </a:p>
          <a:p>
            <a:pPr fontAlgn="base">
              <a:spcBef>
                <a:spcPct val="0"/>
              </a:spcBef>
              <a:spcAft>
                <a:spcPts val="600"/>
              </a:spcAft>
            </a:pPr>
            <a:endParaRPr lang="fr-CH" dirty="0">
              <a:solidFill>
                <a:srgbClr val="1A315D"/>
              </a:solidFill>
            </a:endParaRPr>
          </a:p>
          <a:p>
            <a:pPr fontAlgn="base">
              <a:spcBef>
                <a:spcPct val="0"/>
              </a:spcBef>
              <a:spcAft>
                <a:spcPts val="600"/>
              </a:spcAft>
            </a:pPr>
            <a:r>
              <a:rPr lang="fr-CA" dirty="0">
                <a:solidFill>
                  <a:srgbClr val="1A315D"/>
                </a:solidFill>
              </a:rPr>
              <a:t>Co-construction : </a:t>
            </a:r>
            <a:r>
              <a:rPr lang="fr-CH" dirty="0">
                <a:solidFill>
                  <a:srgbClr val="1A315D"/>
                </a:solidFill>
              </a:rPr>
              <a:t>l</a:t>
            </a:r>
            <a:r>
              <a:rPr lang="fr-CA" dirty="0">
                <a:solidFill>
                  <a:srgbClr val="1A315D"/>
                </a:solidFill>
              </a:rPr>
              <a:t>'expérience de chacun devient une ressource pour tous (d</a:t>
            </a:r>
            <a:r>
              <a:rPr lang="fr-CH" dirty="0" err="1">
                <a:solidFill>
                  <a:srgbClr val="1A315D"/>
                </a:solidFill>
              </a:rPr>
              <a:t>ifférents</a:t>
            </a:r>
            <a:r>
              <a:rPr lang="fr-CH" dirty="0">
                <a:solidFill>
                  <a:srgbClr val="1A315D"/>
                </a:solidFill>
              </a:rPr>
              <a:t> rôles au cours des rencontres)</a:t>
            </a:r>
          </a:p>
          <a:p>
            <a:pPr fontAlgn="base">
              <a:spcBef>
                <a:spcPct val="0"/>
              </a:spcBef>
              <a:spcAft>
                <a:spcPts val="600"/>
              </a:spcAft>
            </a:pPr>
            <a:endParaRPr lang="fr-CH" sz="2000" dirty="0">
              <a:solidFill>
                <a:srgbClr val="1A315D"/>
              </a:solidFill>
            </a:endParaRPr>
          </a:p>
        </p:txBody>
      </p:sp>
      <p:sp>
        <p:nvSpPr>
          <p:cNvPr id="7" name="Titre 5">
            <a:extLst>
              <a:ext uri="{FF2B5EF4-FFF2-40B4-BE49-F238E27FC236}">
                <a16:creationId xmlns:a16="http://schemas.microsoft.com/office/drawing/2014/main" id="{3F81B2DB-A523-EEC7-C062-9429464D8099}"/>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Groupe de codéveloppement professionnel</a:t>
            </a:r>
          </a:p>
        </p:txBody>
      </p:sp>
      <p:cxnSp>
        <p:nvCxnSpPr>
          <p:cNvPr id="8" name="Connecteur droit 7">
            <a:extLst>
              <a:ext uri="{FF2B5EF4-FFF2-40B4-BE49-F238E27FC236}">
                <a16:creationId xmlns:a16="http://schemas.microsoft.com/office/drawing/2014/main" id="{1D155145-9BE2-856B-31C6-E96EE91768CF}"/>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47363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02E4BAD-E0B5-94CD-EF3F-5A9BCEC554EB}"/>
              </a:ext>
            </a:extLst>
          </p:cNvPr>
          <p:cNvSpPr>
            <a:spLocks noGrp="1"/>
          </p:cNvSpPr>
          <p:nvPr>
            <p:ph idx="1"/>
          </p:nvPr>
        </p:nvSpPr>
        <p:spPr>
          <a:xfrm>
            <a:off x="609600" y="1025411"/>
            <a:ext cx="11582400" cy="4807178"/>
          </a:xfrm>
        </p:spPr>
        <p:txBody>
          <a:bodyPr>
            <a:normAutofit/>
          </a:bodyPr>
          <a:lstStyle/>
          <a:p>
            <a:pPr marL="0" indent="0" fontAlgn="base">
              <a:spcBef>
                <a:spcPct val="0"/>
              </a:spcBef>
              <a:spcAft>
                <a:spcPts val="600"/>
              </a:spcAft>
              <a:buNone/>
            </a:pPr>
            <a:r>
              <a:rPr lang="fr-CA" sz="2600" b="1" dirty="0">
                <a:solidFill>
                  <a:srgbClr val="1A315D"/>
                </a:solidFill>
              </a:rPr>
              <a:t>Processus de consultation en six étapes :</a:t>
            </a:r>
          </a:p>
          <a:p>
            <a:pPr marL="0" indent="0" fontAlgn="base">
              <a:spcBef>
                <a:spcPct val="0"/>
              </a:spcBef>
              <a:spcAft>
                <a:spcPts val="600"/>
              </a:spcAft>
              <a:buNone/>
            </a:pPr>
            <a:r>
              <a:rPr lang="fr-CA" dirty="0">
                <a:solidFill>
                  <a:srgbClr val="DD4C45"/>
                </a:solidFill>
              </a:rPr>
              <a:t>0.   </a:t>
            </a:r>
            <a:r>
              <a:rPr lang="fr-CA" sz="2200" dirty="0">
                <a:solidFill>
                  <a:srgbClr val="1A315D"/>
                </a:solidFill>
              </a:rPr>
              <a:t>Préparation</a:t>
            </a:r>
          </a:p>
          <a:p>
            <a:pPr marL="457200" indent="-457200" fontAlgn="base">
              <a:spcBef>
                <a:spcPct val="0"/>
              </a:spcBef>
              <a:spcAft>
                <a:spcPts val="600"/>
              </a:spcAft>
              <a:buFont typeface="+mj-lt"/>
              <a:buAutoNum type="arabicPeriod"/>
            </a:pPr>
            <a:r>
              <a:rPr lang="fr-CA" sz="2200" dirty="0">
                <a:solidFill>
                  <a:srgbClr val="1A315D"/>
                </a:solidFill>
              </a:rPr>
              <a:t>Exposé d'un problème ou d'un projet</a:t>
            </a:r>
          </a:p>
          <a:p>
            <a:pPr marL="457200" indent="-457200" fontAlgn="base">
              <a:spcBef>
                <a:spcPct val="0"/>
              </a:spcBef>
              <a:spcAft>
                <a:spcPts val="600"/>
              </a:spcAft>
              <a:buFont typeface="+mj-lt"/>
              <a:buAutoNum type="arabicPeriod"/>
            </a:pPr>
            <a:r>
              <a:rPr lang="fr-CA" sz="2200" dirty="0">
                <a:solidFill>
                  <a:srgbClr val="1A315D"/>
                </a:solidFill>
              </a:rPr>
              <a:t>Clarification, questions d’information</a:t>
            </a:r>
          </a:p>
          <a:p>
            <a:pPr marL="457200" indent="-457200" fontAlgn="base">
              <a:spcBef>
                <a:spcPct val="0"/>
              </a:spcBef>
              <a:spcAft>
                <a:spcPts val="600"/>
              </a:spcAft>
              <a:buFont typeface="+mj-lt"/>
              <a:buAutoNum type="arabicPeriod"/>
            </a:pPr>
            <a:r>
              <a:rPr lang="fr-CA" sz="2200" dirty="0">
                <a:solidFill>
                  <a:srgbClr val="1A315D"/>
                </a:solidFill>
              </a:rPr>
              <a:t>Contrat sur le type de consultation</a:t>
            </a:r>
          </a:p>
          <a:p>
            <a:pPr marL="457200" indent="-457200" fontAlgn="base">
              <a:spcBef>
                <a:spcPct val="0"/>
              </a:spcBef>
              <a:spcAft>
                <a:spcPts val="600"/>
              </a:spcAft>
              <a:buFont typeface="+mj-lt"/>
              <a:buAutoNum type="arabicPeriod"/>
            </a:pPr>
            <a:r>
              <a:rPr lang="fr-CA" sz="2200" dirty="0">
                <a:solidFill>
                  <a:srgbClr val="1A315D"/>
                </a:solidFill>
              </a:rPr>
              <a:t>Réactions, commentaires, suggestions pratiques des aidants</a:t>
            </a:r>
          </a:p>
          <a:p>
            <a:pPr marL="457200" indent="-457200" fontAlgn="base">
              <a:spcBef>
                <a:spcPct val="0"/>
              </a:spcBef>
              <a:spcAft>
                <a:spcPts val="600"/>
              </a:spcAft>
              <a:buFont typeface="+mj-lt"/>
              <a:buAutoNum type="arabicPeriod"/>
            </a:pPr>
            <a:r>
              <a:rPr lang="fr-CA" sz="2200" dirty="0">
                <a:solidFill>
                  <a:srgbClr val="1A315D"/>
                </a:solidFill>
              </a:rPr>
              <a:t>Synthèse et plan d'action</a:t>
            </a:r>
          </a:p>
          <a:p>
            <a:pPr marL="457200" indent="-457200" fontAlgn="base">
              <a:spcBef>
                <a:spcPct val="0"/>
              </a:spcBef>
              <a:spcAft>
                <a:spcPts val="600"/>
              </a:spcAft>
              <a:buFont typeface="+mj-lt"/>
              <a:buAutoNum type="arabicPeriod"/>
            </a:pPr>
            <a:r>
              <a:rPr lang="fr-CA" sz="2200" dirty="0">
                <a:solidFill>
                  <a:srgbClr val="1A315D"/>
                </a:solidFill>
              </a:rPr>
              <a:t>Conclusion : évaluation et intégration des apprentissages par chacun des participants</a:t>
            </a:r>
            <a:endParaRPr lang="fr-CH" sz="2200" dirty="0">
              <a:solidFill>
                <a:srgbClr val="1A315D"/>
              </a:solidFill>
            </a:endParaRPr>
          </a:p>
          <a:p>
            <a:pPr marL="0" indent="0" fontAlgn="base">
              <a:spcBef>
                <a:spcPct val="0"/>
              </a:spcBef>
              <a:spcAft>
                <a:spcPts val="600"/>
              </a:spcAft>
              <a:buNone/>
            </a:pPr>
            <a:r>
              <a:rPr lang="fr-CA" sz="2000" b="1" dirty="0">
                <a:solidFill>
                  <a:srgbClr val="1A315D"/>
                </a:solidFill>
              </a:rPr>
              <a:t>Durée moyenne d’une consultation : 3 heures</a:t>
            </a:r>
          </a:p>
          <a:p>
            <a:pPr fontAlgn="base">
              <a:spcBef>
                <a:spcPct val="0"/>
              </a:spcBef>
              <a:spcAft>
                <a:spcPts val="600"/>
              </a:spcAft>
            </a:pPr>
            <a:endParaRPr lang="fr-CH" sz="2000" dirty="0">
              <a:solidFill>
                <a:srgbClr val="1A315D"/>
              </a:solidFill>
            </a:endParaRPr>
          </a:p>
          <a:p>
            <a:pPr marL="0" indent="0" fontAlgn="base">
              <a:spcBef>
                <a:spcPct val="0"/>
              </a:spcBef>
              <a:spcAft>
                <a:spcPts val="600"/>
              </a:spcAft>
              <a:buNone/>
            </a:pPr>
            <a:r>
              <a:rPr lang="fr-CA" sz="2000" b="1" dirty="0">
                <a:solidFill>
                  <a:srgbClr val="004A72"/>
                </a:solidFill>
                <a:latin typeface="+mn-lt"/>
              </a:rPr>
              <a:t>	</a:t>
            </a:r>
            <a:endParaRPr lang="fr-CH" sz="2000" dirty="0">
              <a:solidFill>
                <a:srgbClr val="1A315D"/>
              </a:solidFill>
            </a:endParaRPr>
          </a:p>
        </p:txBody>
      </p:sp>
      <p:sp>
        <p:nvSpPr>
          <p:cNvPr id="3" name="Titre 5">
            <a:extLst>
              <a:ext uri="{FF2B5EF4-FFF2-40B4-BE49-F238E27FC236}">
                <a16:creationId xmlns:a16="http://schemas.microsoft.com/office/drawing/2014/main" id="{80C07E66-FAA0-6439-4BA9-71416B3588FD}"/>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Groupe de codéveloppement professionnel</a:t>
            </a:r>
          </a:p>
        </p:txBody>
      </p:sp>
      <p:cxnSp>
        <p:nvCxnSpPr>
          <p:cNvPr id="6" name="Connecteur droit 5">
            <a:extLst>
              <a:ext uri="{FF2B5EF4-FFF2-40B4-BE49-F238E27FC236}">
                <a16:creationId xmlns:a16="http://schemas.microsoft.com/office/drawing/2014/main" id="{B8DF9955-38C4-7C3A-0CD0-0F1E906FF859}"/>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4" name="Image 3" descr="Une image contenant texte, capture d’écran, horloge, conception&#10;&#10;Description générée automatiquement">
            <a:extLst>
              <a:ext uri="{FF2B5EF4-FFF2-40B4-BE49-F238E27FC236}">
                <a16:creationId xmlns:a16="http://schemas.microsoft.com/office/drawing/2014/main" id="{9CC3CBE3-594E-643F-58A3-1984BD6E03AE}"/>
              </a:ext>
            </a:extLst>
          </p:cNvPr>
          <p:cNvPicPr>
            <a:picLocks noChangeAspect="1"/>
          </p:cNvPicPr>
          <p:nvPr/>
        </p:nvPicPr>
        <p:blipFill rotWithShape="1">
          <a:blip r:embed="rId3">
            <a:extLst>
              <a:ext uri="{28A0092B-C50C-407E-A947-70E740481C1C}">
                <a14:useLocalDpi xmlns:a14="http://schemas.microsoft.com/office/drawing/2010/main" val="0"/>
              </a:ext>
            </a:extLst>
          </a:blip>
          <a:srcRect l="82551" t="63738" r="10508" b="19137"/>
          <a:stretch/>
        </p:blipFill>
        <p:spPr bwMode="auto">
          <a:xfrm>
            <a:off x="609600" y="4773297"/>
            <a:ext cx="962025" cy="1334770"/>
          </a:xfrm>
          <a:prstGeom prst="rect">
            <a:avLst/>
          </a:prstGeom>
          <a:ln>
            <a:noFill/>
          </a:ln>
          <a:extLst>
            <a:ext uri="{53640926-AAD7-44D8-BBD7-CCE9431645EC}">
              <a14:shadowObscured xmlns:a14="http://schemas.microsoft.com/office/drawing/2010/main"/>
            </a:ext>
          </a:extLst>
        </p:spPr>
      </p:pic>
      <p:sp>
        <p:nvSpPr>
          <p:cNvPr id="5" name="Espace réservé du contenu 6">
            <a:extLst>
              <a:ext uri="{FF2B5EF4-FFF2-40B4-BE49-F238E27FC236}">
                <a16:creationId xmlns:a16="http://schemas.microsoft.com/office/drawing/2014/main" id="{14C094B8-41D5-6D62-4D87-30918C04A066}"/>
              </a:ext>
            </a:extLst>
          </p:cNvPr>
          <p:cNvSpPr txBox="1">
            <a:spLocks/>
          </p:cNvSpPr>
          <p:nvPr/>
        </p:nvSpPr>
        <p:spPr>
          <a:xfrm>
            <a:off x="1702415" y="5165203"/>
            <a:ext cx="9879985" cy="13347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fr-CA" sz="1800" b="1" dirty="0">
                <a:solidFill>
                  <a:srgbClr val="004A72"/>
                </a:solidFill>
                <a:latin typeface="+mn-lt"/>
              </a:rPr>
              <a:t>Outils </a:t>
            </a:r>
            <a:r>
              <a:rPr lang="fr-CA" sz="1800" b="1" dirty="0">
                <a:solidFill>
                  <a:srgbClr val="DD4C45"/>
                </a:solidFill>
                <a:latin typeface="+mn-lt"/>
                <a:hlinkClick r:id="rId4">
                  <a:extLst>
                    <a:ext uri="{A12FA001-AC4F-418D-AE19-62706E023703}">
                      <ahyp:hlinkClr xmlns:ahyp="http://schemas.microsoft.com/office/drawing/2018/hyperlinkcolor" val="tx"/>
                    </a:ext>
                  </a:extLst>
                </a:hlinkClick>
              </a:rPr>
              <a:t>Fiche de préparation d’un sujet de consultation en codéveloppement</a:t>
            </a:r>
            <a:endParaRPr lang="fr-CA" sz="1800" b="1" dirty="0">
              <a:solidFill>
                <a:srgbClr val="DD4C45"/>
              </a:solidFill>
              <a:latin typeface="+mn-lt"/>
            </a:endParaRPr>
          </a:p>
          <a:p>
            <a:pPr marL="0" indent="0">
              <a:spcBef>
                <a:spcPts val="0"/>
              </a:spcBef>
              <a:buNone/>
            </a:pPr>
            <a:r>
              <a:rPr lang="fr-CA" sz="1800" b="1" dirty="0">
                <a:solidFill>
                  <a:srgbClr val="004A72"/>
                </a:solidFill>
              </a:rPr>
              <a:t>Et </a:t>
            </a:r>
            <a:r>
              <a:rPr lang="fr-CA" sz="1800" b="1" dirty="0">
                <a:solidFill>
                  <a:srgbClr val="DD4C45"/>
                </a:solidFill>
                <a:hlinkClick r:id="rId5">
                  <a:extLst>
                    <a:ext uri="{A12FA001-AC4F-418D-AE19-62706E023703}">
                      <ahyp:hlinkClr xmlns:ahyp="http://schemas.microsoft.com/office/drawing/2018/hyperlinkcolor" val="tx"/>
                    </a:ext>
                  </a:extLst>
                </a:hlinkClick>
              </a:rPr>
              <a:t>Outils externes de codéveloppement</a:t>
            </a:r>
            <a:endParaRPr lang="fr-CA" sz="2000" dirty="0">
              <a:solidFill>
                <a:srgbClr val="DD4C45"/>
              </a:solidFill>
              <a:latin typeface="+mn-lt"/>
            </a:endParaRPr>
          </a:p>
        </p:txBody>
      </p:sp>
      <p:pic>
        <p:nvPicPr>
          <p:cNvPr id="7" name="Image 6" descr="Une image contenant texte, capture d’écran, horloge, conception&#10;&#10;Description générée automatiquement">
            <a:extLst>
              <a:ext uri="{FF2B5EF4-FFF2-40B4-BE49-F238E27FC236}">
                <a16:creationId xmlns:a16="http://schemas.microsoft.com/office/drawing/2014/main" id="{4F65BDC3-93EC-A6C6-81A0-05E73C7DD630}"/>
              </a:ext>
            </a:extLst>
          </p:cNvPr>
          <p:cNvPicPr>
            <a:picLocks noChangeAspect="1"/>
          </p:cNvPicPr>
          <p:nvPr/>
        </p:nvPicPr>
        <p:blipFill rotWithShape="1">
          <a:blip r:embed="rId3">
            <a:extLst>
              <a:ext uri="{28A0092B-C50C-407E-A947-70E740481C1C}">
                <a14:useLocalDpi xmlns:a14="http://schemas.microsoft.com/office/drawing/2010/main" val="0"/>
              </a:ext>
            </a:extLst>
          </a:blip>
          <a:srcRect l="61502" t="67920" r="32644" b="22287"/>
          <a:stretch/>
        </p:blipFill>
        <p:spPr bwMode="auto">
          <a:xfrm>
            <a:off x="8816811" y="5344797"/>
            <a:ext cx="810895" cy="7632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1599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02E4BAD-E0B5-94CD-EF3F-5A9BCEC554EB}"/>
              </a:ext>
            </a:extLst>
          </p:cNvPr>
          <p:cNvSpPr>
            <a:spLocks noGrp="1"/>
          </p:cNvSpPr>
          <p:nvPr>
            <p:ph idx="1"/>
          </p:nvPr>
        </p:nvSpPr>
        <p:spPr/>
        <p:txBody>
          <a:bodyPr/>
          <a:lstStyle/>
          <a:p>
            <a:pPr marL="342900" indent="-228600" algn="l" eaLnBrk="1" hangingPunct="1">
              <a:lnSpc>
                <a:spcPct val="90000"/>
              </a:lnSpc>
              <a:spcAft>
                <a:spcPts val="600"/>
              </a:spcAft>
              <a:buFont typeface="Arial" panose="020B0604020202020204" pitchFamily="34" charset="0"/>
              <a:buChar char="•"/>
            </a:pPr>
            <a:r>
              <a:rPr lang="en-US" sz="2000" dirty="0">
                <a:solidFill>
                  <a:srgbClr val="1A315D"/>
                </a:solidFill>
                <a:latin typeface="+mn-lt"/>
              </a:rPr>
              <a:t>Groupe de </a:t>
            </a:r>
            <a:r>
              <a:rPr lang="en-US" sz="2000" dirty="0" err="1">
                <a:solidFill>
                  <a:srgbClr val="1A315D"/>
                </a:solidFill>
                <a:latin typeface="+mn-lt"/>
              </a:rPr>
              <a:t>personnes</a:t>
            </a:r>
            <a:r>
              <a:rPr lang="en-US" sz="2000" dirty="0">
                <a:solidFill>
                  <a:srgbClr val="1A315D"/>
                </a:solidFill>
                <a:latin typeface="+mn-lt"/>
              </a:rPr>
              <a:t>;</a:t>
            </a:r>
          </a:p>
          <a:p>
            <a:pPr indent="-228600" algn="l" eaLnBrk="1" hangingPunct="1">
              <a:lnSpc>
                <a:spcPct val="90000"/>
              </a:lnSpc>
              <a:spcAft>
                <a:spcPts val="600"/>
              </a:spcAft>
              <a:buFont typeface="Arial" panose="020B0604020202020204" pitchFamily="34" charset="0"/>
              <a:buChar char="•"/>
            </a:pPr>
            <a:endParaRPr lang="en-US" sz="2000" dirty="0">
              <a:solidFill>
                <a:srgbClr val="1A315D"/>
              </a:solidFill>
              <a:latin typeface="+mn-lt"/>
            </a:endParaRPr>
          </a:p>
          <a:p>
            <a:pPr marL="342900" indent="-228600" algn="l" eaLnBrk="1" hangingPunct="1">
              <a:lnSpc>
                <a:spcPct val="90000"/>
              </a:lnSpc>
              <a:spcAft>
                <a:spcPts val="600"/>
              </a:spcAft>
              <a:buFont typeface="Arial" panose="020B0604020202020204" pitchFamily="34" charset="0"/>
              <a:buChar char="•"/>
            </a:pPr>
            <a:r>
              <a:rPr lang="en-US" sz="2000" dirty="0">
                <a:solidFill>
                  <a:srgbClr val="1A315D"/>
                </a:solidFill>
                <a:latin typeface="+mn-lt"/>
              </a:rPr>
              <a:t>Temps </a:t>
            </a:r>
            <a:r>
              <a:rPr lang="en-US" sz="2000" dirty="0" err="1">
                <a:solidFill>
                  <a:srgbClr val="1A315D"/>
                </a:solidFill>
                <a:latin typeface="+mn-lt"/>
              </a:rPr>
              <a:t>déterminé</a:t>
            </a:r>
            <a:r>
              <a:rPr lang="en-US" sz="2000" dirty="0">
                <a:solidFill>
                  <a:srgbClr val="1A315D"/>
                </a:solidFill>
                <a:latin typeface="+mn-lt"/>
              </a:rPr>
              <a:t>;</a:t>
            </a:r>
          </a:p>
          <a:p>
            <a:pPr indent="-228600" algn="l" eaLnBrk="1" hangingPunct="1">
              <a:lnSpc>
                <a:spcPct val="90000"/>
              </a:lnSpc>
              <a:spcAft>
                <a:spcPts val="600"/>
              </a:spcAft>
              <a:buFont typeface="Arial" panose="020B0604020202020204" pitchFamily="34" charset="0"/>
              <a:buChar char="•"/>
            </a:pPr>
            <a:endParaRPr lang="en-US" sz="2000" dirty="0">
              <a:solidFill>
                <a:srgbClr val="1A315D"/>
              </a:solidFill>
              <a:latin typeface="+mn-lt"/>
            </a:endParaRPr>
          </a:p>
          <a:p>
            <a:pPr marL="342900" indent="-228600" algn="l" eaLnBrk="1" hangingPunct="1">
              <a:lnSpc>
                <a:spcPct val="90000"/>
              </a:lnSpc>
              <a:spcAft>
                <a:spcPts val="600"/>
              </a:spcAft>
              <a:buFont typeface="Arial" panose="020B0604020202020204" pitchFamily="34" charset="0"/>
              <a:buChar char="•"/>
            </a:pPr>
            <a:r>
              <a:rPr lang="en-US" sz="2000" dirty="0">
                <a:solidFill>
                  <a:srgbClr val="1A315D"/>
                </a:solidFill>
                <a:latin typeface="+mn-lt"/>
              </a:rPr>
              <a:t>À des fins </a:t>
            </a:r>
            <a:r>
              <a:rPr lang="en-US" sz="2000" dirty="0" err="1">
                <a:solidFill>
                  <a:srgbClr val="1A315D"/>
                </a:solidFill>
                <a:latin typeface="+mn-lt"/>
              </a:rPr>
              <a:t>d’apprentissage</a:t>
            </a:r>
            <a:r>
              <a:rPr lang="en-US" sz="2000" dirty="0">
                <a:solidFill>
                  <a:srgbClr val="1A315D"/>
                </a:solidFill>
                <a:latin typeface="+mn-lt"/>
              </a:rPr>
              <a:t>;</a:t>
            </a:r>
          </a:p>
        </p:txBody>
      </p:sp>
      <p:sp>
        <p:nvSpPr>
          <p:cNvPr id="10" name="Titre 5">
            <a:extLst>
              <a:ext uri="{FF2B5EF4-FFF2-40B4-BE49-F238E27FC236}">
                <a16:creationId xmlns:a16="http://schemas.microsoft.com/office/drawing/2014/main" id="{83D3304C-DD25-A6BE-52DA-CDA72B6F9B90}"/>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Cercles d’apprentissage</a:t>
            </a:r>
          </a:p>
        </p:txBody>
      </p:sp>
      <p:cxnSp>
        <p:nvCxnSpPr>
          <p:cNvPr id="11" name="Connecteur droit 10">
            <a:extLst>
              <a:ext uri="{FF2B5EF4-FFF2-40B4-BE49-F238E27FC236}">
                <a16:creationId xmlns:a16="http://schemas.microsoft.com/office/drawing/2014/main" id="{A67E5D6D-EE7E-3CE5-F196-049EA2BDEEB7}"/>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7302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02E4BAD-E0B5-94CD-EF3F-5A9BCEC554EB}"/>
              </a:ext>
            </a:extLst>
          </p:cNvPr>
          <p:cNvSpPr>
            <a:spLocks noGrp="1"/>
          </p:cNvSpPr>
          <p:nvPr>
            <p:ph idx="1"/>
          </p:nvPr>
        </p:nvSpPr>
        <p:spPr>
          <a:xfrm>
            <a:off x="609600" y="1546449"/>
            <a:ext cx="10972800" cy="4579716"/>
          </a:xfrm>
        </p:spPr>
        <p:txBody>
          <a:bodyPr>
            <a:normAutofit/>
          </a:bodyPr>
          <a:lstStyle/>
          <a:p>
            <a:r>
              <a:rPr lang="fr-CA" sz="2200" dirty="0">
                <a:solidFill>
                  <a:srgbClr val="1A315D"/>
                </a:solidFill>
              </a:rPr>
              <a:t>Les personnes réunies sont « concernées par un </a:t>
            </a:r>
            <a:r>
              <a:rPr lang="fr-CA" sz="2200" b="1" dirty="0">
                <a:solidFill>
                  <a:srgbClr val="1A315D"/>
                </a:solidFill>
              </a:rPr>
              <a:t>même objet</a:t>
            </a:r>
            <a:r>
              <a:rPr lang="fr-CA" sz="2200" dirty="0">
                <a:solidFill>
                  <a:srgbClr val="1A315D"/>
                </a:solidFill>
              </a:rPr>
              <a:t>, impliquées dans une </a:t>
            </a:r>
            <a:r>
              <a:rPr lang="fr-CA" sz="2200" b="1" dirty="0">
                <a:solidFill>
                  <a:srgbClr val="1A315D"/>
                </a:solidFill>
              </a:rPr>
              <a:t>pratique commune </a:t>
            </a:r>
            <a:r>
              <a:rPr lang="fr-CA" sz="2200" dirty="0">
                <a:solidFill>
                  <a:srgbClr val="1A315D"/>
                </a:solidFill>
              </a:rPr>
              <a:t>».</a:t>
            </a:r>
          </a:p>
          <a:p>
            <a:endParaRPr lang="fr-CA" sz="2200" dirty="0">
              <a:solidFill>
                <a:srgbClr val="1A315D"/>
              </a:solidFill>
            </a:endParaRPr>
          </a:p>
          <a:p>
            <a:r>
              <a:rPr lang="fr-CA" sz="2200" dirty="0">
                <a:solidFill>
                  <a:srgbClr val="1A315D"/>
                </a:solidFill>
              </a:rPr>
              <a:t>Elles « s’entraident à rendre leur action </a:t>
            </a:r>
            <a:r>
              <a:rPr lang="fr-CA" sz="2200" b="1" dirty="0">
                <a:solidFill>
                  <a:srgbClr val="1A315D"/>
                </a:solidFill>
              </a:rPr>
              <a:t>consciente, autonome et efficace </a:t>
            </a:r>
            <a:r>
              <a:rPr lang="fr-CA" sz="2200" dirty="0">
                <a:solidFill>
                  <a:srgbClr val="1A315D"/>
                </a:solidFill>
              </a:rPr>
              <a:t>».</a:t>
            </a:r>
          </a:p>
          <a:p>
            <a:endParaRPr lang="fr-CA" sz="2200" dirty="0">
              <a:solidFill>
                <a:srgbClr val="1A315D"/>
              </a:solidFill>
            </a:endParaRPr>
          </a:p>
          <a:p>
            <a:r>
              <a:rPr lang="fr-CA" sz="2200" dirty="0">
                <a:solidFill>
                  <a:srgbClr val="1A315D"/>
                </a:solidFill>
              </a:rPr>
              <a:t>« Un atelier de praxéologie permet d’envisager la production des </a:t>
            </a:r>
            <a:r>
              <a:rPr lang="fr-CA" sz="2200" b="1" dirty="0">
                <a:solidFill>
                  <a:srgbClr val="1A315D"/>
                </a:solidFill>
              </a:rPr>
              <a:t>savoirs d’expérience </a:t>
            </a:r>
            <a:r>
              <a:rPr lang="fr-CA" sz="2200" dirty="0">
                <a:solidFill>
                  <a:srgbClr val="1A315D"/>
                </a:solidFill>
              </a:rPr>
              <a:t>sous l’angle d’une </a:t>
            </a:r>
            <a:r>
              <a:rPr lang="fr-CA" sz="2200" b="1" dirty="0">
                <a:solidFill>
                  <a:srgbClr val="1A315D"/>
                </a:solidFill>
              </a:rPr>
              <a:t>co-construction de ces savoirs</a:t>
            </a:r>
            <a:r>
              <a:rPr lang="fr-CA" sz="2200" dirty="0">
                <a:solidFill>
                  <a:srgbClr val="1A315D"/>
                </a:solidFill>
              </a:rPr>
              <a:t>. »</a:t>
            </a:r>
          </a:p>
        </p:txBody>
      </p:sp>
      <p:sp>
        <p:nvSpPr>
          <p:cNvPr id="3" name="Titre 5">
            <a:extLst>
              <a:ext uri="{FF2B5EF4-FFF2-40B4-BE49-F238E27FC236}">
                <a16:creationId xmlns:a16="http://schemas.microsoft.com/office/drawing/2014/main" id="{AD9677BE-4555-6D8B-B779-753FE0DAB8D5}"/>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Ateliers de praxéologie</a:t>
            </a:r>
          </a:p>
        </p:txBody>
      </p:sp>
      <p:cxnSp>
        <p:nvCxnSpPr>
          <p:cNvPr id="6" name="Connecteur droit 5">
            <a:extLst>
              <a:ext uri="{FF2B5EF4-FFF2-40B4-BE49-F238E27FC236}">
                <a16:creationId xmlns:a16="http://schemas.microsoft.com/office/drawing/2014/main" id="{667C7E32-4D8F-109D-376D-4160E77BECB6}"/>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
        <p:nvSpPr>
          <p:cNvPr id="9" name="ZoneTexte 8">
            <a:extLst>
              <a:ext uri="{FF2B5EF4-FFF2-40B4-BE49-F238E27FC236}">
                <a16:creationId xmlns:a16="http://schemas.microsoft.com/office/drawing/2014/main" id="{D1AC9228-CB8A-2A5D-096C-FC39972C394D}"/>
              </a:ext>
            </a:extLst>
          </p:cNvPr>
          <p:cNvSpPr txBox="1"/>
          <p:nvPr/>
        </p:nvSpPr>
        <p:spPr>
          <a:xfrm>
            <a:off x="3555358" y="5596888"/>
            <a:ext cx="8027042" cy="369332"/>
          </a:xfrm>
          <a:prstGeom prst="rect">
            <a:avLst/>
          </a:prstGeom>
          <a:noFill/>
        </p:spPr>
        <p:txBody>
          <a:bodyPr wrap="square">
            <a:spAutoFit/>
          </a:bodyPr>
          <a:lstStyle/>
          <a:p>
            <a:pPr marL="0" indent="0" algn="r" fontAlgn="base">
              <a:spcBef>
                <a:spcPct val="0"/>
              </a:spcBef>
              <a:spcAft>
                <a:spcPts val="600"/>
              </a:spcAft>
              <a:buNone/>
            </a:pPr>
            <a:r>
              <a:rPr lang="fr-CH" sz="1800" dirty="0">
                <a:solidFill>
                  <a:srgbClr val="DD4C45"/>
                </a:solidFill>
              </a:rPr>
              <a:t>Yves St-Arnaud, Lucie Mandeville et Chloé </a:t>
            </a:r>
            <a:r>
              <a:rPr lang="fr-CH" sz="1800" dirty="0" err="1">
                <a:solidFill>
                  <a:srgbClr val="DD4C45"/>
                </a:solidFill>
              </a:rPr>
              <a:t>Bellemarre</a:t>
            </a:r>
            <a:r>
              <a:rPr lang="fr-CH" sz="1800" dirty="0">
                <a:solidFill>
                  <a:srgbClr val="DD4C45"/>
                </a:solidFill>
              </a:rPr>
              <a:t> (2002)</a:t>
            </a:r>
          </a:p>
        </p:txBody>
      </p:sp>
    </p:spTree>
    <p:extLst>
      <p:ext uri="{BB962C8B-B14F-4D97-AF65-F5344CB8AC3E}">
        <p14:creationId xmlns:p14="http://schemas.microsoft.com/office/powerpoint/2010/main" val="362523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A8AC13EA-857E-4E28-85C8-6C366D8A5355}"/>
              </a:ext>
            </a:extLst>
          </p:cNvPr>
          <p:cNvSpPr>
            <a:spLocks noGrp="1"/>
          </p:cNvSpPr>
          <p:nvPr>
            <p:ph idx="1"/>
          </p:nvPr>
        </p:nvSpPr>
        <p:spPr>
          <a:xfrm>
            <a:off x="412733" y="1093258"/>
            <a:ext cx="10708348" cy="3997726"/>
          </a:xfrm>
        </p:spPr>
        <p:txBody>
          <a:bodyPr>
            <a:normAutofit/>
          </a:bodyPr>
          <a:lstStyle/>
          <a:p>
            <a:pPr marL="0" indent="0">
              <a:spcBef>
                <a:spcPts val="0"/>
              </a:spcBef>
              <a:spcAft>
                <a:spcPts val="1200"/>
              </a:spcAft>
              <a:buNone/>
            </a:pPr>
            <a:r>
              <a:rPr lang="fr-CA" sz="2000" b="1" dirty="0">
                <a:solidFill>
                  <a:srgbClr val="1A315D"/>
                </a:solidFill>
                <a:latin typeface="Luciole" panose="020B0500020200000003"/>
              </a:rPr>
              <a:t>Alimenter</a:t>
            </a:r>
            <a:r>
              <a:rPr lang="fr-CA" sz="2000" b="1" dirty="0">
                <a:solidFill>
                  <a:srgbClr val="1A315D"/>
                </a:solidFill>
                <a:latin typeface="Calibri" panose="020F0502020204030204" pitchFamily="34" charset="0"/>
              </a:rPr>
              <a:t> les réflexions pour aiguiller la mise sur pied d’une communauté de pratique et en faciliter le déploiement dans le milieu de l’action communautaire autonome.</a:t>
            </a:r>
          </a:p>
          <a:p>
            <a:pPr marL="0" indent="0">
              <a:spcBef>
                <a:spcPts val="0"/>
              </a:spcBef>
              <a:spcAft>
                <a:spcPts val="1200"/>
              </a:spcAft>
              <a:buNone/>
            </a:pPr>
            <a:endParaRPr lang="fr-CA" sz="2000" b="1" dirty="0">
              <a:solidFill>
                <a:srgbClr val="1A315D"/>
              </a:solidFill>
              <a:latin typeface="Calibri" panose="020F0502020204030204" pitchFamily="34" charset="0"/>
            </a:endParaRPr>
          </a:p>
          <a:p>
            <a:pPr>
              <a:spcBef>
                <a:spcPts val="0"/>
              </a:spcBef>
              <a:spcAft>
                <a:spcPts val="1200"/>
              </a:spcAft>
            </a:pPr>
            <a:r>
              <a:rPr lang="fr-CA" sz="2000" dirty="0">
                <a:solidFill>
                  <a:srgbClr val="1A315D"/>
                </a:solidFill>
                <a:effectLst/>
                <a:latin typeface="Calibri" panose="020F0502020204030204" pitchFamily="34" charset="0"/>
              </a:rPr>
              <a:t>Définir le concept de « communauté de pratique » et comparer l’</a:t>
            </a:r>
            <a:r>
              <a:rPr lang="fr-CA" sz="2000" dirty="0">
                <a:solidFill>
                  <a:srgbClr val="1A315D"/>
                </a:solidFill>
                <a:latin typeface="Calibri" panose="020F0502020204030204" pitchFamily="34" charset="0"/>
              </a:rPr>
              <a:t>approche avec d’autres formes de transfert de connaissances ;</a:t>
            </a:r>
          </a:p>
          <a:p>
            <a:pPr marL="342900" marR="0">
              <a:spcBef>
                <a:spcPts val="0"/>
              </a:spcBef>
              <a:spcAft>
                <a:spcPts val="1200"/>
              </a:spcAft>
            </a:pPr>
            <a:r>
              <a:rPr lang="fr-CA" sz="2000" dirty="0">
                <a:solidFill>
                  <a:srgbClr val="1A315D"/>
                </a:solidFill>
                <a:effectLst/>
                <a:latin typeface="Calibri" panose="020F0502020204030204" pitchFamily="34" charset="0"/>
              </a:rPr>
              <a:t>Distinguer différents modèles et structures de communautés de </a:t>
            </a:r>
            <a:r>
              <a:rPr lang="fr-CA" sz="2000" dirty="0">
                <a:solidFill>
                  <a:srgbClr val="1A315D"/>
                </a:solidFill>
                <a:latin typeface="Calibri" panose="020F0502020204030204" pitchFamily="34" charset="0"/>
              </a:rPr>
              <a:t>pratique et en identifier certains  avantages et inconvénients ;</a:t>
            </a:r>
          </a:p>
          <a:p>
            <a:pPr>
              <a:spcBef>
                <a:spcPts val="0"/>
              </a:spcBef>
              <a:spcAft>
                <a:spcPts val="1200"/>
              </a:spcAft>
            </a:pPr>
            <a:r>
              <a:rPr lang="fr-CA" sz="2000" dirty="0">
                <a:solidFill>
                  <a:srgbClr val="1A315D"/>
                </a:solidFill>
                <a:effectLst/>
                <a:latin typeface="Calibri" panose="020F0502020204030204" pitchFamily="34" charset="0"/>
              </a:rPr>
              <a:t>Survoler différentes grandes étapes de la mise </a:t>
            </a:r>
            <a:r>
              <a:rPr lang="fr-CA" sz="2000" dirty="0">
                <a:solidFill>
                  <a:srgbClr val="1A315D"/>
                </a:solidFill>
                <a:latin typeface="Calibri" panose="020F0502020204030204" pitchFamily="34" charset="0"/>
              </a:rPr>
              <a:t>sur pied d’une communauté de pratique et explorer quelques outils pouvant faciliter le déploiement d’une communauté de pratique.</a:t>
            </a:r>
          </a:p>
          <a:p>
            <a:pPr marL="342900" marR="0">
              <a:spcBef>
                <a:spcPts val="0"/>
              </a:spcBef>
              <a:spcAft>
                <a:spcPts val="1200"/>
              </a:spcAft>
            </a:pPr>
            <a:endParaRPr lang="fr-CA" sz="2000" dirty="0">
              <a:solidFill>
                <a:srgbClr val="1A315D"/>
              </a:solidFill>
              <a:effectLst/>
              <a:latin typeface="Calibri" panose="020F0502020204030204" pitchFamily="34" charset="0"/>
            </a:endParaRPr>
          </a:p>
          <a:p>
            <a:pPr marL="0" marR="0" indent="0">
              <a:spcBef>
                <a:spcPts val="0"/>
              </a:spcBef>
              <a:spcAft>
                <a:spcPts val="1200"/>
              </a:spcAft>
              <a:buNone/>
            </a:pPr>
            <a:endParaRPr lang="fr-CA" sz="2000" dirty="0">
              <a:solidFill>
                <a:srgbClr val="1A315D"/>
              </a:solidFill>
              <a:effectLst/>
              <a:latin typeface="Calibri" panose="020F0502020204030204" pitchFamily="34" charset="0"/>
            </a:endParaRPr>
          </a:p>
        </p:txBody>
      </p:sp>
      <p:sp>
        <p:nvSpPr>
          <p:cNvPr id="9" name="ZoneTexte 8">
            <a:extLst>
              <a:ext uri="{FF2B5EF4-FFF2-40B4-BE49-F238E27FC236}">
                <a16:creationId xmlns:a16="http://schemas.microsoft.com/office/drawing/2014/main" id="{F0FC4C96-ABEE-2271-09B9-FF52929D9524}"/>
              </a:ext>
            </a:extLst>
          </p:cNvPr>
          <p:cNvSpPr txBox="1"/>
          <p:nvPr/>
        </p:nvSpPr>
        <p:spPr>
          <a:xfrm>
            <a:off x="713967" y="5459672"/>
            <a:ext cx="9878083" cy="738664"/>
          </a:xfrm>
          <a:prstGeom prst="rect">
            <a:avLst/>
          </a:prstGeom>
          <a:noFill/>
        </p:spPr>
        <p:txBody>
          <a:bodyPr wrap="square">
            <a:spAutoFit/>
          </a:bodyPr>
          <a:lstStyle/>
          <a:p>
            <a:r>
              <a:rPr lang="fr-CA" sz="1200" dirty="0">
                <a:solidFill>
                  <a:srgbClr val="DD4C45"/>
                </a:solidFill>
                <a:latin typeface="+mn-lt"/>
              </a:rPr>
              <a:t>Ce projet a été réalisé par le Centre St-</a:t>
            </a:r>
            <a:r>
              <a:rPr lang="fr-CA" sz="1200" dirty="0">
                <a:solidFill>
                  <a:srgbClr val="DD4C45"/>
                </a:solidFill>
              </a:rPr>
              <a:t>Pierre </a:t>
            </a:r>
            <a:r>
              <a:rPr lang="fr-CA" sz="1200" dirty="0">
                <a:solidFill>
                  <a:srgbClr val="DD4C45"/>
                </a:solidFill>
                <a:latin typeface="+mn-lt"/>
              </a:rPr>
              <a:t>grâce au soutien financier du ministère de l’Éducation dans le cadre d’un projet présenté au Programme d’action communautaire sur le terrain de l’éducation.</a:t>
            </a:r>
          </a:p>
          <a:p>
            <a:endParaRPr lang="fr-CA" dirty="0"/>
          </a:p>
        </p:txBody>
      </p:sp>
      <p:pic>
        <p:nvPicPr>
          <p:cNvPr id="10" name="Picture 4" descr="Renouvellement de l'entente de services avec le ministère de l ...">
            <a:extLst>
              <a:ext uri="{FF2B5EF4-FFF2-40B4-BE49-F238E27FC236}">
                <a16:creationId xmlns:a16="http://schemas.microsoft.com/office/drawing/2014/main" id="{FFE50472-D75B-66DC-5F4D-F6D5CF561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0735" y="5566379"/>
            <a:ext cx="918834" cy="198363"/>
          </a:xfrm>
          <a:prstGeom prst="rect">
            <a:avLst/>
          </a:prstGeom>
          <a:noFill/>
          <a:extLst>
            <a:ext uri="{909E8E84-426E-40DD-AFC4-6F175D3DCCD1}">
              <a14:hiddenFill xmlns:a14="http://schemas.microsoft.com/office/drawing/2010/main">
                <a:solidFill>
                  <a:srgbClr val="FFFFFF"/>
                </a:solidFill>
              </a14:hiddenFill>
            </a:ext>
          </a:extLst>
        </p:spPr>
      </p:pic>
      <p:sp>
        <p:nvSpPr>
          <p:cNvPr id="4" name="Titre 5">
            <a:extLst>
              <a:ext uri="{FF2B5EF4-FFF2-40B4-BE49-F238E27FC236}">
                <a16:creationId xmlns:a16="http://schemas.microsoft.com/office/drawing/2014/main" id="{70DE1547-D193-AFA9-C1C6-B52D143EDC16}"/>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Objectifs</a:t>
            </a:r>
          </a:p>
        </p:txBody>
      </p:sp>
      <p:cxnSp>
        <p:nvCxnSpPr>
          <p:cNvPr id="5" name="Connecteur droit 4">
            <a:extLst>
              <a:ext uri="{FF2B5EF4-FFF2-40B4-BE49-F238E27FC236}">
                <a16:creationId xmlns:a16="http://schemas.microsoft.com/office/drawing/2014/main" id="{A28CE280-26F4-C169-8F56-53E39C9001B9}"/>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64245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02E4BAD-E0B5-94CD-EF3F-5A9BCEC554EB}"/>
              </a:ext>
            </a:extLst>
          </p:cNvPr>
          <p:cNvSpPr>
            <a:spLocks noGrp="1"/>
          </p:cNvSpPr>
          <p:nvPr>
            <p:ph idx="1"/>
          </p:nvPr>
        </p:nvSpPr>
        <p:spPr>
          <a:xfrm>
            <a:off x="609600" y="1226917"/>
            <a:ext cx="10972800" cy="4899248"/>
          </a:xfrm>
        </p:spPr>
        <p:txBody>
          <a:bodyPr>
            <a:normAutofit/>
          </a:bodyPr>
          <a:lstStyle/>
          <a:p>
            <a:pPr marL="0" indent="0">
              <a:buNone/>
            </a:pPr>
            <a:r>
              <a:rPr lang="fr-CA" dirty="0">
                <a:solidFill>
                  <a:srgbClr val="1A315D"/>
                </a:solidFill>
              </a:rPr>
              <a:t>Étapes : </a:t>
            </a:r>
          </a:p>
          <a:p>
            <a:r>
              <a:rPr lang="fr-CA" dirty="0">
                <a:solidFill>
                  <a:srgbClr val="1A315D"/>
                </a:solidFill>
              </a:rPr>
              <a:t>Identification des objectifs poursuivis par les </a:t>
            </a:r>
            <a:r>
              <a:rPr lang="fr-CA" dirty="0" err="1">
                <a:solidFill>
                  <a:srgbClr val="1A315D"/>
                </a:solidFill>
              </a:rPr>
              <a:t>participant·e·s</a:t>
            </a:r>
            <a:endParaRPr lang="fr-CA" dirty="0">
              <a:solidFill>
                <a:srgbClr val="1A315D"/>
              </a:solidFill>
            </a:endParaRPr>
          </a:p>
          <a:p>
            <a:r>
              <a:rPr lang="fr-CA" dirty="0">
                <a:solidFill>
                  <a:srgbClr val="1A315D"/>
                </a:solidFill>
              </a:rPr>
              <a:t> Présentation de la relation problématique</a:t>
            </a:r>
          </a:p>
          <a:p>
            <a:r>
              <a:rPr lang="fr-CA" dirty="0">
                <a:solidFill>
                  <a:srgbClr val="1A315D"/>
                </a:solidFill>
              </a:rPr>
              <a:t>Dialogue</a:t>
            </a:r>
          </a:p>
          <a:p>
            <a:r>
              <a:rPr lang="fr-CA" dirty="0">
                <a:solidFill>
                  <a:srgbClr val="1A315D"/>
                </a:solidFill>
              </a:rPr>
              <a:t>Utilisation du test personnel d’efficacité</a:t>
            </a:r>
          </a:p>
          <a:p>
            <a:r>
              <a:rPr lang="fr-CA" dirty="0">
                <a:solidFill>
                  <a:srgbClr val="1A315D"/>
                </a:solidFill>
              </a:rPr>
              <a:t>Expérimentation</a:t>
            </a:r>
          </a:p>
          <a:p>
            <a:r>
              <a:rPr lang="fr-CA" dirty="0">
                <a:solidFill>
                  <a:srgbClr val="1A315D"/>
                </a:solidFill>
              </a:rPr>
              <a:t>Conceptualisation</a:t>
            </a:r>
          </a:p>
          <a:p>
            <a:endParaRPr lang="fr-CA" dirty="0"/>
          </a:p>
        </p:txBody>
      </p:sp>
      <p:sp>
        <p:nvSpPr>
          <p:cNvPr id="3" name="Titre 5">
            <a:extLst>
              <a:ext uri="{FF2B5EF4-FFF2-40B4-BE49-F238E27FC236}">
                <a16:creationId xmlns:a16="http://schemas.microsoft.com/office/drawing/2014/main" id="{AD9677BE-4555-6D8B-B779-753FE0DAB8D5}"/>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Ateliers de praxéologie</a:t>
            </a:r>
          </a:p>
        </p:txBody>
      </p:sp>
      <p:cxnSp>
        <p:nvCxnSpPr>
          <p:cNvPr id="6" name="Connecteur droit 5">
            <a:extLst>
              <a:ext uri="{FF2B5EF4-FFF2-40B4-BE49-F238E27FC236}">
                <a16:creationId xmlns:a16="http://schemas.microsoft.com/office/drawing/2014/main" id="{667C7E32-4D8F-109D-376D-4160E77BECB6}"/>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
        <p:nvSpPr>
          <p:cNvPr id="9" name="ZoneTexte 8">
            <a:extLst>
              <a:ext uri="{FF2B5EF4-FFF2-40B4-BE49-F238E27FC236}">
                <a16:creationId xmlns:a16="http://schemas.microsoft.com/office/drawing/2014/main" id="{D1AC9228-CB8A-2A5D-096C-FC39972C394D}"/>
              </a:ext>
            </a:extLst>
          </p:cNvPr>
          <p:cNvSpPr txBox="1"/>
          <p:nvPr/>
        </p:nvSpPr>
        <p:spPr>
          <a:xfrm>
            <a:off x="3555358" y="5596888"/>
            <a:ext cx="8027042" cy="369332"/>
          </a:xfrm>
          <a:prstGeom prst="rect">
            <a:avLst/>
          </a:prstGeom>
          <a:noFill/>
        </p:spPr>
        <p:txBody>
          <a:bodyPr wrap="square">
            <a:spAutoFit/>
          </a:bodyPr>
          <a:lstStyle/>
          <a:p>
            <a:pPr marL="0" indent="0" algn="r" fontAlgn="base">
              <a:spcBef>
                <a:spcPct val="0"/>
              </a:spcBef>
              <a:spcAft>
                <a:spcPts val="600"/>
              </a:spcAft>
              <a:buNone/>
            </a:pPr>
            <a:r>
              <a:rPr lang="fr-CH" sz="1800" dirty="0">
                <a:solidFill>
                  <a:srgbClr val="DD4C45"/>
                </a:solidFill>
              </a:rPr>
              <a:t>Yves St-Arnaud, Lucie Mandeville et Chloé </a:t>
            </a:r>
            <a:r>
              <a:rPr lang="fr-CH" sz="1800" dirty="0" err="1">
                <a:solidFill>
                  <a:srgbClr val="DD4C45"/>
                </a:solidFill>
              </a:rPr>
              <a:t>Bellemarre</a:t>
            </a:r>
            <a:r>
              <a:rPr lang="fr-CH" sz="1800" dirty="0">
                <a:solidFill>
                  <a:srgbClr val="DD4C45"/>
                </a:solidFill>
              </a:rPr>
              <a:t> (2002)</a:t>
            </a:r>
          </a:p>
        </p:txBody>
      </p:sp>
    </p:spTree>
    <p:extLst>
      <p:ext uri="{BB962C8B-B14F-4D97-AF65-F5344CB8AC3E}">
        <p14:creationId xmlns:p14="http://schemas.microsoft.com/office/powerpoint/2010/main" val="302367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5">
            <a:extLst>
              <a:ext uri="{FF2B5EF4-FFF2-40B4-BE49-F238E27FC236}">
                <a16:creationId xmlns:a16="http://schemas.microsoft.com/office/drawing/2014/main" id="{82D922F4-C59B-25D7-3430-016121803CFF}"/>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Rétrospectives sur différentes formules</a:t>
            </a:r>
          </a:p>
        </p:txBody>
      </p:sp>
      <p:cxnSp>
        <p:nvCxnSpPr>
          <p:cNvPr id="4" name="Connecteur droit 3">
            <a:extLst>
              <a:ext uri="{FF2B5EF4-FFF2-40B4-BE49-F238E27FC236}">
                <a16:creationId xmlns:a16="http://schemas.microsoft.com/office/drawing/2014/main" id="{63354E1E-AA5E-11A2-F299-F604E2C5FE2A}"/>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
        <p:nvSpPr>
          <p:cNvPr id="9" name="ZoneTexte 8">
            <a:extLst>
              <a:ext uri="{FF2B5EF4-FFF2-40B4-BE49-F238E27FC236}">
                <a16:creationId xmlns:a16="http://schemas.microsoft.com/office/drawing/2014/main" id="{655506A7-8869-8AD2-1970-E29B1A75F76D}"/>
              </a:ext>
            </a:extLst>
          </p:cNvPr>
          <p:cNvSpPr txBox="1"/>
          <p:nvPr/>
        </p:nvSpPr>
        <p:spPr>
          <a:xfrm>
            <a:off x="1421985" y="2876352"/>
            <a:ext cx="9822664" cy="800219"/>
          </a:xfrm>
          <a:prstGeom prst="rect">
            <a:avLst/>
          </a:prstGeom>
          <a:noFill/>
        </p:spPr>
        <p:txBody>
          <a:bodyPr wrap="square" rtlCol="0">
            <a:spAutoFit/>
          </a:bodyPr>
          <a:lstStyle/>
          <a:p>
            <a:pPr indent="-114300">
              <a:spcAft>
                <a:spcPts val="1200"/>
              </a:spcAft>
            </a:pPr>
            <a:r>
              <a:rPr lang="fr-CA" b="1" dirty="0">
                <a:solidFill>
                  <a:srgbClr val="1A315D"/>
                </a:solidFill>
                <a:latin typeface="Calibri" panose="020F0502020204030204" pitchFamily="34" charset="0"/>
              </a:rPr>
              <a:t>Consultez le p</a:t>
            </a:r>
            <a:r>
              <a:rPr lang="fr-CA" b="1" dirty="0">
                <a:solidFill>
                  <a:srgbClr val="1A315D"/>
                </a:solidFill>
              </a:rPr>
              <a:t>rojet</a:t>
            </a:r>
            <a:r>
              <a:rPr lang="fr-CA" b="1" dirty="0">
                <a:solidFill>
                  <a:srgbClr val="DD4C45"/>
                </a:solidFill>
              </a:rPr>
              <a:t> </a:t>
            </a:r>
            <a:r>
              <a:rPr lang="fr-CA" b="1" dirty="0">
                <a:solidFill>
                  <a:srgbClr val="DD4C45"/>
                </a:solidFill>
                <a:hlinkClick r:id="rId3">
                  <a:extLst>
                    <a:ext uri="{A12FA001-AC4F-418D-AE19-62706E023703}">
                      <ahyp:hlinkClr xmlns:ahyp="http://schemas.microsoft.com/office/drawing/2018/hyperlinkcolor" val="tx"/>
                    </a:ext>
                  </a:extLst>
                </a:hlinkClick>
              </a:rPr>
              <a:t>« Les communautés de pratique au service des organismes communautaires »</a:t>
            </a:r>
            <a:r>
              <a:rPr lang="fr-CA" dirty="0">
                <a:solidFill>
                  <a:srgbClr val="DD4C45"/>
                </a:solidFill>
                <a:latin typeface="Calibri" panose="020F0502020204030204" pitchFamily="34" charset="0"/>
                <a:hlinkClick r:id="rId3">
                  <a:extLst>
                    <a:ext uri="{A12FA001-AC4F-418D-AE19-62706E023703}">
                      <ahyp:hlinkClr xmlns:ahyp="http://schemas.microsoft.com/office/drawing/2018/hyperlinkcolor" val="tx"/>
                    </a:ext>
                  </a:extLst>
                </a:hlinkClick>
              </a:rPr>
              <a:t> </a:t>
            </a:r>
            <a:endParaRPr lang="fr-CA" dirty="0">
              <a:solidFill>
                <a:srgbClr val="DD4C45"/>
              </a:solidFill>
              <a:latin typeface="Calibri" panose="020F0502020204030204" pitchFamily="34" charset="0"/>
            </a:endParaRPr>
          </a:p>
          <a:p>
            <a:endParaRPr lang="fr-CA" dirty="0"/>
          </a:p>
        </p:txBody>
      </p:sp>
      <p:pic>
        <p:nvPicPr>
          <p:cNvPr id="5" name="Image 4" descr="Une image contenant texte, capture d’écran, horloge, conception&#10;&#10;Description générée automatiquement">
            <a:extLst>
              <a:ext uri="{FF2B5EF4-FFF2-40B4-BE49-F238E27FC236}">
                <a16:creationId xmlns:a16="http://schemas.microsoft.com/office/drawing/2014/main" id="{49955601-D1FF-9E9F-E9C4-4EB55A7E5406}"/>
              </a:ext>
            </a:extLst>
          </p:cNvPr>
          <p:cNvPicPr>
            <a:picLocks noChangeAspect="1"/>
          </p:cNvPicPr>
          <p:nvPr/>
        </p:nvPicPr>
        <p:blipFill rotWithShape="1">
          <a:blip r:embed="rId4">
            <a:extLst>
              <a:ext uri="{28A0092B-C50C-407E-A947-70E740481C1C}">
                <a14:useLocalDpi xmlns:a14="http://schemas.microsoft.com/office/drawing/2010/main" val="0"/>
              </a:ext>
            </a:extLst>
          </a:blip>
          <a:srcRect l="89090" t="63738" r="2204" b="19137"/>
          <a:stretch/>
        </p:blipFill>
        <p:spPr bwMode="auto">
          <a:xfrm>
            <a:off x="375951" y="2341166"/>
            <a:ext cx="1206500" cy="1335405"/>
          </a:xfrm>
          <a:prstGeom prst="rect">
            <a:avLst/>
          </a:prstGeom>
          <a:ln>
            <a:noFill/>
          </a:ln>
          <a:extLst>
            <a:ext uri="{53640926-AAD7-44D8-BBD7-CCE9431645EC}">
              <a14:shadowObscured xmlns:a14="http://schemas.microsoft.com/office/drawing/2010/main"/>
            </a:ext>
          </a:extLst>
        </p:spPr>
      </p:pic>
      <p:pic>
        <p:nvPicPr>
          <p:cNvPr id="6" name="Image 5" descr="Une image contenant texte, capture d’écran, horloge, conception&#10;&#10;Description générée automatiquement">
            <a:extLst>
              <a:ext uri="{FF2B5EF4-FFF2-40B4-BE49-F238E27FC236}">
                <a16:creationId xmlns:a16="http://schemas.microsoft.com/office/drawing/2014/main" id="{DA98B1FB-619C-EE22-3AB2-A3EED1846376}"/>
              </a:ext>
            </a:extLst>
          </p:cNvPr>
          <p:cNvPicPr>
            <a:picLocks noChangeAspect="1"/>
          </p:cNvPicPr>
          <p:nvPr/>
        </p:nvPicPr>
        <p:blipFill rotWithShape="1">
          <a:blip r:embed="rId4">
            <a:extLst>
              <a:ext uri="{28A0092B-C50C-407E-A947-70E740481C1C}">
                <a14:useLocalDpi xmlns:a14="http://schemas.microsoft.com/office/drawing/2010/main" val="0"/>
              </a:ext>
            </a:extLst>
          </a:blip>
          <a:srcRect l="61502" t="67920" r="32644" b="22287"/>
          <a:stretch/>
        </p:blipFill>
        <p:spPr bwMode="auto">
          <a:xfrm>
            <a:off x="10649347" y="3013633"/>
            <a:ext cx="810895" cy="7632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42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logo&#10;&#10;Description générée automatiquement">
            <a:extLst>
              <a:ext uri="{FF2B5EF4-FFF2-40B4-BE49-F238E27FC236}">
                <a16:creationId xmlns:a16="http://schemas.microsoft.com/office/drawing/2014/main" id="{D05E399A-4C32-6554-3317-C1BFB74E4DA5}"/>
              </a:ext>
            </a:extLst>
          </p:cNvPr>
          <p:cNvPicPr>
            <a:picLocks noChangeAspect="1"/>
          </p:cNvPicPr>
          <p:nvPr/>
        </p:nvPicPr>
        <p:blipFill rotWithShape="1">
          <a:blip r:embed="rId3">
            <a:extLst>
              <a:ext uri="{28A0092B-C50C-407E-A947-70E740481C1C}">
                <a14:useLocalDpi xmlns:a14="http://schemas.microsoft.com/office/drawing/2010/main" val="0"/>
              </a:ext>
            </a:extLst>
          </a:blip>
          <a:srcRect b="9425"/>
          <a:stretch/>
        </p:blipFill>
        <p:spPr>
          <a:xfrm>
            <a:off x="0" y="0"/>
            <a:ext cx="12192000" cy="6211614"/>
          </a:xfrm>
          <a:prstGeom prst="rect">
            <a:avLst/>
          </a:prstGeom>
        </p:spPr>
      </p:pic>
    </p:spTree>
    <p:extLst>
      <p:ext uri="{BB962C8B-B14F-4D97-AF65-F5344CB8AC3E}">
        <p14:creationId xmlns:p14="http://schemas.microsoft.com/office/powerpoint/2010/main" val="4109279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5">
            <a:extLst>
              <a:ext uri="{FF2B5EF4-FFF2-40B4-BE49-F238E27FC236}">
                <a16:creationId xmlns:a16="http://schemas.microsoft.com/office/drawing/2014/main" id="{D165E4AF-D0E7-5E5B-1CBF-6EE4A85BE4BF}"/>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5 étapes d’organisation</a:t>
            </a:r>
          </a:p>
        </p:txBody>
      </p:sp>
      <p:cxnSp>
        <p:nvCxnSpPr>
          <p:cNvPr id="4" name="Connecteur droit 3">
            <a:extLst>
              <a:ext uri="{FF2B5EF4-FFF2-40B4-BE49-F238E27FC236}">
                <a16:creationId xmlns:a16="http://schemas.microsoft.com/office/drawing/2014/main" id="{94DAF82A-0E4E-1040-0679-0A1838563DB5}"/>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
        <p:nvSpPr>
          <p:cNvPr id="5" name="ZoneTexte 4">
            <a:extLst>
              <a:ext uri="{FF2B5EF4-FFF2-40B4-BE49-F238E27FC236}">
                <a16:creationId xmlns:a16="http://schemas.microsoft.com/office/drawing/2014/main" id="{4D119B24-03E6-90BF-00B7-8EC64F469875}"/>
              </a:ext>
            </a:extLst>
          </p:cNvPr>
          <p:cNvSpPr txBox="1"/>
          <p:nvPr/>
        </p:nvSpPr>
        <p:spPr>
          <a:xfrm>
            <a:off x="1421985" y="2876352"/>
            <a:ext cx="9822664" cy="800219"/>
          </a:xfrm>
          <a:prstGeom prst="rect">
            <a:avLst/>
          </a:prstGeom>
          <a:noFill/>
        </p:spPr>
        <p:txBody>
          <a:bodyPr wrap="square" rtlCol="0">
            <a:spAutoFit/>
          </a:bodyPr>
          <a:lstStyle/>
          <a:p>
            <a:pPr indent="-114300">
              <a:spcAft>
                <a:spcPts val="1200"/>
              </a:spcAft>
            </a:pPr>
            <a:r>
              <a:rPr lang="fr-CA" b="1" dirty="0">
                <a:solidFill>
                  <a:srgbClr val="1A315D"/>
                </a:solidFill>
                <a:latin typeface="Calibri" panose="020F0502020204030204" pitchFamily="34" charset="0"/>
              </a:rPr>
              <a:t>Activité World Café </a:t>
            </a:r>
            <a:r>
              <a:rPr lang="fr-CA" b="1" dirty="0">
                <a:solidFill>
                  <a:srgbClr val="DD4C45"/>
                </a:solidFill>
                <a:latin typeface="Calibri" panose="020F0502020204030204" pitchFamily="34" charset="0"/>
              </a:rPr>
              <a:t>Grandes questions et objectifs de chaque étape</a:t>
            </a:r>
            <a:endParaRPr lang="fr-CA" dirty="0">
              <a:solidFill>
                <a:srgbClr val="004A72"/>
              </a:solidFill>
              <a:latin typeface="Calibri" panose="020F0502020204030204" pitchFamily="34" charset="0"/>
            </a:endParaRPr>
          </a:p>
          <a:p>
            <a:endParaRPr lang="fr-CA" dirty="0"/>
          </a:p>
        </p:txBody>
      </p:sp>
      <p:pic>
        <p:nvPicPr>
          <p:cNvPr id="7" name="Image 6" descr="Une image contenant texte, capture d’écran, horloge, conception&#10;&#10;Description générée automatiquement">
            <a:extLst>
              <a:ext uri="{FF2B5EF4-FFF2-40B4-BE49-F238E27FC236}">
                <a16:creationId xmlns:a16="http://schemas.microsoft.com/office/drawing/2014/main" id="{699C9A11-CA40-CCB6-3CB9-7E6B646E1B3A}"/>
              </a:ext>
            </a:extLst>
          </p:cNvPr>
          <p:cNvPicPr>
            <a:picLocks noChangeAspect="1"/>
          </p:cNvPicPr>
          <p:nvPr/>
        </p:nvPicPr>
        <p:blipFill rotWithShape="1">
          <a:blip r:embed="rId3">
            <a:extLst>
              <a:ext uri="{28A0092B-C50C-407E-A947-70E740481C1C}">
                <a14:useLocalDpi xmlns:a14="http://schemas.microsoft.com/office/drawing/2010/main" val="0"/>
              </a:ext>
            </a:extLst>
          </a:blip>
          <a:srcRect l="68614" t="63738" r="23125" b="19137"/>
          <a:stretch/>
        </p:blipFill>
        <p:spPr bwMode="auto">
          <a:xfrm>
            <a:off x="278675" y="2348415"/>
            <a:ext cx="1144905" cy="13347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9085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conception, diagramme&#10;&#10;Description générée automatiquement">
            <a:extLst>
              <a:ext uri="{FF2B5EF4-FFF2-40B4-BE49-F238E27FC236}">
                <a16:creationId xmlns:a16="http://schemas.microsoft.com/office/drawing/2014/main" id="{A6F7BB76-6A12-1990-E2B1-160B3559CB76}"/>
              </a:ext>
            </a:extLst>
          </p:cNvPr>
          <p:cNvPicPr>
            <a:picLocks noChangeAspect="1"/>
          </p:cNvPicPr>
          <p:nvPr/>
        </p:nvPicPr>
        <p:blipFill rotWithShape="1">
          <a:blip r:embed="rId3">
            <a:extLst>
              <a:ext uri="{28A0092B-C50C-407E-A947-70E740481C1C}">
                <a14:useLocalDpi xmlns:a14="http://schemas.microsoft.com/office/drawing/2010/main" val="0"/>
              </a:ext>
            </a:extLst>
          </a:blip>
          <a:srcRect b="8423"/>
          <a:stretch/>
        </p:blipFill>
        <p:spPr>
          <a:xfrm>
            <a:off x="0" y="0"/>
            <a:ext cx="12192000" cy="6280357"/>
          </a:xfrm>
          <a:prstGeom prst="rect">
            <a:avLst/>
          </a:prstGeom>
        </p:spPr>
      </p:pic>
      <p:sp>
        <p:nvSpPr>
          <p:cNvPr id="4" name="Espace réservé du contenu 1">
            <a:extLst>
              <a:ext uri="{FF2B5EF4-FFF2-40B4-BE49-F238E27FC236}">
                <a16:creationId xmlns:a16="http://schemas.microsoft.com/office/drawing/2014/main" id="{4DEC26B7-6241-5D1F-636B-081F79EBC901}"/>
              </a:ext>
            </a:extLst>
          </p:cNvPr>
          <p:cNvSpPr>
            <a:spLocks noGrp="1"/>
          </p:cNvSpPr>
          <p:nvPr>
            <p:ph idx="1"/>
          </p:nvPr>
        </p:nvSpPr>
        <p:spPr>
          <a:xfrm>
            <a:off x="535460" y="920350"/>
            <a:ext cx="8719751" cy="5360007"/>
          </a:xfrm>
        </p:spPr>
        <p:txBody>
          <a:bodyPr>
            <a:normAutofit/>
          </a:bodyPr>
          <a:lstStyle/>
          <a:p>
            <a:pPr marL="0" indent="0">
              <a:buNone/>
            </a:pPr>
            <a:endParaRPr lang="fr-CA" dirty="0"/>
          </a:p>
          <a:p>
            <a:r>
              <a:rPr lang="fr-CA" b="1" dirty="0">
                <a:solidFill>
                  <a:srgbClr val="1A315D"/>
                </a:solidFill>
              </a:rPr>
              <a:t>Qui? </a:t>
            </a:r>
            <a:r>
              <a:rPr lang="fr-CA" dirty="0">
                <a:solidFill>
                  <a:srgbClr val="1A315D"/>
                </a:solidFill>
              </a:rPr>
              <a:t>Les personnes ciblées… </a:t>
            </a:r>
          </a:p>
          <a:p>
            <a:r>
              <a:rPr lang="fr-CA" b="1" dirty="0">
                <a:solidFill>
                  <a:srgbClr val="1A315D"/>
                </a:solidFill>
              </a:rPr>
              <a:t>Quoi? </a:t>
            </a:r>
            <a:r>
              <a:rPr lang="fr-CA" dirty="0">
                <a:solidFill>
                  <a:srgbClr val="1A315D"/>
                </a:solidFill>
              </a:rPr>
              <a:t>Les thèmes et sujets traités…</a:t>
            </a:r>
          </a:p>
          <a:p>
            <a:r>
              <a:rPr lang="fr-CA" b="1" dirty="0">
                <a:solidFill>
                  <a:srgbClr val="1A315D"/>
                </a:solidFill>
              </a:rPr>
              <a:t>Où? </a:t>
            </a:r>
            <a:r>
              <a:rPr lang="fr-CA" dirty="0">
                <a:solidFill>
                  <a:srgbClr val="1A315D"/>
                </a:solidFill>
              </a:rPr>
              <a:t>Lieu de rencontre…</a:t>
            </a:r>
          </a:p>
          <a:p>
            <a:r>
              <a:rPr lang="fr-CA" b="1" dirty="0">
                <a:solidFill>
                  <a:srgbClr val="1A315D"/>
                </a:solidFill>
              </a:rPr>
              <a:t>Quand? </a:t>
            </a:r>
            <a:r>
              <a:rPr lang="fr-CA" dirty="0">
                <a:solidFill>
                  <a:srgbClr val="1A315D"/>
                </a:solidFill>
              </a:rPr>
              <a:t>Dates et horaire des rencontres…</a:t>
            </a:r>
          </a:p>
          <a:p>
            <a:r>
              <a:rPr lang="fr-CA" b="1" dirty="0">
                <a:solidFill>
                  <a:srgbClr val="1A315D"/>
                </a:solidFill>
              </a:rPr>
              <a:t>Pourquoi? </a:t>
            </a:r>
            <a:r>
              <a:rPr lang="fr-CA" dirty="0">
                <a:solidFill>
                  <a:srgbClr val="1A315D"/>
                </a:solidFill>
              </a:rPr>
              <a:t>Objectifs et impacts visés…</a:t>
            </a:r>
          </a:p>
          <a:p>
            <a:r>
              <a:rPr lang="fr-CA" b="1" dirty="0">
                <a:solidFill>
                  <a:srgbClr val="1A315D"/>
                </a:solidFill>
              </a:rPr>
              <a:t>Comment? </a:t>
            </a:r>
            <a:r>
              <a:rPr lang="fr-CA" dirty="0">
                <a:solidFill>
                  <a:srgbClr val="1A315D"/>
                </a:solidFill>
              </a:rPr>
              <a:t>Méthode, formule et outils…</a:t>
            </a:r>
          </a:p>
          <a:p>
            <a:endParaRPr lang="fr-CA" b="1" dirty="0">
              <a:solidFill>
                <a:srgbClr val="1A315D"/>
              </a:solidFill>
            </a:endParaRPr>
          </a:p>
          <a:p>
            <a:pPr marL="0" indent="0">
              <a:buNone/>
            </a:pPr>
            <a:endParaRPr lang="fr-CA" dirty="0">
              <a:solidFill>
                <a:srgbClr val="DD4C45"/>
              </a:solidFill>
            </a:endParaRPr>
          </a:p>
        </p:txBody>
      </p:sp>
      <p:sp>
        <p:nvSpPr>
          <p:cNvPr id="2" name="Titre 5">
            <a:extLst>
              <a:ext uri="{FF2B5EF4-FFF2-40B4-BE49-F238E27FC236}">
                <a16:creationId xmlns:a16="http://schemas.microsoft.com/office/drawing/2014/main" id="{20FDF5FE-5063-A85D-EA73-CC428B7FC65A}"/>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Les grandes questions à se poser…</a:t>
            </a:r>
          </a:p>
        </p:txBody>
      </p:sp>
      <p:cxnSp>
        <p:nvCxnSpPr>
          <p:cNvPr id="9" name="Connecteur droit 8">
            <a:extLst>
              <a:ext uri="{FF2B5EF4-FFF2-40B4-BE49-F238E27FC236}">
                <a16:creationId xmlns:a16="http://schemas.microsoft.com/office/drawing/2014/main" id="{D04971B8-7A9D-CDD7-B58A-A694103E986D}"/>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3" name="Image 2" descr="Une image contenant texte, capture d’écran, horloge, conception&#10;&#10;Description générée automatiquement">
            <a:extLst>
              <a:ext uri="{FF2B5EF4-FFF2-40B4-BE49-F238E27FC236}">
                <a16:creationId xmlns:a16="http://schemas.microsoft.com/office/drawing/2014/main" id="{893C6D01-C0F4-411B-19BA-527812E18330}"/>
              </a:ext>
            </a:extLst>
          </p:cNvPr>
          <p:cNvPicPr>
            <a:picLocks noChangeAspect="1"/>
          </p:cNvPicPr>
          <p:nvPr/>
        </p:nvPicPr>
        <p:blipFill rotWithShape="1">
          <a:blip r:embed="rId4">
            <a:extLst>
              <a:ext uri="{28A0092B-C50C-407E-A947-70E740481C1C}">
                <a14:useLocalDpi xmlns:a14="http://schemas.microsoft.com/office/drawing/2010/main" val="0"/>
              </a:ext>
            </a:extLst>
          </a:blip>
          <a:srcRect l="68614" t="63738" r="23125" b="19137"/>
          <a:stretch/>
        </p:blipFill>
        <p:spPr bwMode="auto">
          <a:xfrm>
            <a:off x="98931" y="4363410"/>
            <a:ext cx="1144905" cy="1334770"/>
          </a:xfrm>
          <a:prstGeom prst="rect">
            <a:avLst/>
          </a:prstGeom>
          <a:ln>
            <a:noFill/>
          </a:ln>
          <a:extLst>
            <a:ext uri="{53640926-AAD7-44D8-BBD7-CCE9431645EC}">
              <a14:shadowObscured xmlns:a14="http://schemas.microsoft.com/office/drawing/2010/main"/>
            </a:ext>
          </a:extLst>
        </p:spPr>
      </p:pic>
      <p:sp>
        <p:nvSpPr>
          <p:cNvPr id="5" name="Espace réservé du contenu 1">
            <a:extLst>
              <a:ext uri="{FF2B5EF4-FFF2-40B4-BE49-F238E27FC236}">
                <a16:creationId xmlns:a16="http://schemas.microsoft.com/office/drawing/2014/main" id="{638B5148-9A5A-2DD0-227E-3F4B031B9C0F}"/>
              </a:ext>
            </a:extLst>
          </p:cNvPr>
          <p:cNvSpPr txBox="1">
            <a:spLocks/>
          </p:cNvSpPr>
          <p:nvPr/>
        </p:nvSpPr>
        <p:spPr>
          <a:xfrm>
            <a:off x="580768" y="3782291"/>
            <a:ext cx="8719751" cy="51549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r-CA" dirty="0"/>
          </a:p>
          <a:p>
            <a:endParaRPr lang="fr-CA" b="1" dirty="0">
              <a:solidFill>
                <a:srgbClr val="1A315D"/>
              </a:solidFill>
            </a:endParaRPr>
          </a:p>
          <a:p>
            <a:pPr marL="800100" lvl="2" indent="0">
              <a:buFont typeface="Arial" panose="020B0604020202020204" pitchFamily="34" charset="0"/>
              <a:buNone/>
            </a:pPr>
            <a:r>
              <a:rPr lang="fr-CA" b="1" dirty="0">
                <a:solidFill>
                  <a:srgbClr val="1A315D"/>
                </a:solidFill>
              </a:rPr>
              <a:t>Activité</a:t>
            </a:r>
            <a:r>
              <a:rPr lang="fr-CA" b="1" dirty="0">
                <a:solidFill>
                  <a:srgbClr val="DD4C45"/>
                </a:solidFill>
              </a:rPr>
              <a:t> La communauté de pratique idéale?</a:t>
            </a:r>
          </a:p>
          <a:p>
            <a:pPr marL="800100" lvl="2" indent="0">
              <a:buFont typeface="Arial" panose="020B0604020202020204" pitchFamily="34" charset="0"/>
              <a:buNone/>
            </a:pPr>
            <a:r>
              <a:rPr lang="fr-CA" dirty="0">
                <a:solidFill>
                  <a:srgbClr val="1A315D"/>
                </a:solidFill>
              </a:rPr>
              <a:t>En sous-groupe, planifiez une formule de communauté de pratique et faites-en une présentation éclair au reste du groupe. Le groupe cerne les avantages et inconvénients.</a:t>
            </a:r>
          </a:p>
          <a:p>
            <a:pPr marL="0" indent="0">
              <a:buFont typeface="Arial" panose="020B0604020202020204" pitchFamily="34" charset="0"/>
              <a:buNone/>
            </a:pPr>
            <a:endParaRPr lang="fr-CA" dirty="0">
              <a:solidFill>
                <a:srgbClr val="DD4C45"/>
              </a:solidFill>
            </a:endParaRPr>
          </a:p>
        </p:txBody>
      </p:sp>
    </p:spTree>
    <p:extLst>
      <p:ext uri="{BB962C8B-B14F-4D97-AF65-F5344CB8AC3E}">
        <p14:creationId xmlns:p14="http://schemas.microsoft.com/office/powerpoint/2010/main" val="94937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cercle, Police&#10;&#10;Description générée automatiquement">
            <a:extLst>
              <a:ext uri="{FF2B5EF4-FFF2-40B4-BE49-F238E27FC236}">
                <a16:creationId xmlns:a16="http://schemas.microsoft.com/office/drawing/2014/main" id="{05A3E819-121A-C86A-FE3C-D8F94F985B1D}"/>
              </a:ext>
            </a:extLst>
          </p:cNvPr>
          <p:cNvPicPr>
            <a:picLocks noChangeAspect="1"/>
          </p:cNvPicPr>
          <p:nvPr/>
        </p:nvPicPr>
        <p:blipFill rotWithShape="1">
          <a:blip r:embed="rId3">
            <a:extLst>
              <a:ext uri="{28A0092B-C50C-407E-A947-70E740481C1C}">
                <a14:useLocalDpi xmlns:a14="http://schemas.microsoft.com/office/drawing/2010/main" val="0"/>
              </a:ext>
            </a:extLst>
          </a:blip>
          <a:srcRect b="9425"/>
          <a:stretch/>
        </p:blipFill>
        <p:spPr>
          <a:xfrm>
            <a:off x="0" y="0"/>
            <a:ext cx="12192000" cy="6211614"/>
          </a:xfrm>
          <a:prstGeom prst="rect">
            <a:avLst/>
          </a:prstGeom>
        </p:spPr>
      </p:pic>
      <p:sp>
        <p:nvSpPr>
          <p:cNvPr id="4" name="Espace réservé du contenu 1">
            <a:extLst>
              <a:ext uri="{FF2B5EF4-FFF2-40B4-BE49-F238E27FC236}">
                <a16:creationId xmlns:a16="http://schemas.microsoft.com/office/drawing/2014/main" id="{4DEC26B7-6241-5D1F-636B-081F79EBC901}"/>
              </a:ext>
            </a:extLst>
          </p:cNvPr>
          <p:cNvSpPr>
            <a:spLocks noGrp="1"/>
          </p:cNvSpPr>
          <p:nvPr>
            <p:ph idx="1"/>
          </p:nvPr>
        </p:nvSpPr>
        <p:spPr>
          <a:xfrm>
            <a:off x="258766" y="2668392"/>
            <a:ext cx="1872000" cy="4104000"/>
          </a:xfrm>
        </p:spPr>
        <p:txBody>
          <a:bodyPr>
            <a:noAutofit/>
          </a:bodyPr>
          <a:lstStyle/>
          <a:p>
            <a:pPr marL="0" indent="0">
              <a:buNone/>
            </a:pPr>
            <a:r>
              <a:rPr lang="fr-CA" sz="1700" dirty="0">
                <a:solidFill>
                  <a:srgbClr val="1A315D"/>
                </a:solidFill>
              </a:rPr>
              <a:t>Leurs points communs et distinctifs? </a:t>
            </a:r>
          </a:p>
          <a:p>
            <a:pPr marL="0" indent="0">
              <a:buNone/>
            </a:pPr>
            <a:endParaRPr lang="fr-CA" sz="600" dirty="0">
              <a:solidFill>
                <a:srgbClr val="1A315D"/>
              </a:solidFill>
            </a:endParaRPr>
          </a:p>
          <a:p>
            <a:pPr marL="0" indent="0">
              <a:buNone/>
            </a:pPr>
            <a:r>
              <a:rPr lang="fr-CA" sz="1700" dirty="0">
                <a:solidFill>
                  <a:srgbClr val="1A315D"/>
                </a:solidFill>
              </a:rPr>
              <a:t>Se connaissent-elles déjà? </a:t>
            </a:r>
          </a:p>
          <a:p>
            <a:pPr marL="0" indent="0">
              <a:buNone/>
            </a:pPr>
            <a:endParaRPr lang="fr-CA" sz="600" dirty="0">
              <a:solidFill>
                <a:srgbClr val="1A315D"/>
              </a:solidFill>
            </a:endParaRPr>
          </a:p>
          <a:p>
            <a:pPr marL="0" indent="0">
              <a:buNone/>
            </a:pPr>
            <a:r>
              <a:rPr lang="fr-CA" sz="1700" dirty="0">
                <a:solidFill>
                  <a:srgbClr val="1A315D"/>
                </a:solidFill>
              </a:rPr>
              <a:t>Quelle distance géographique les séparent?</a:t>
            </a:r>
          </a:p>
          <a:p>
            <a:pPr marL="0" indent="0">
              <a:buNone/>
            </a:pPr>
            <a:endParaRPr lang="fr-CA" sz="600" dirty="0">
              <a:solidFill>
                <a:srgbClr val="1A315D"/>
              </a:solidFill>
            </a:endParaRPr>
          </a:p>
          <a:p>
            <a:pPr marL="0" indent="0">
              <a:buNone/>
            </a:pPr>
            <a:r>
              <a:rPr lang="fr-CA" sz="1700" dirty="0">
                <a:solidFill>
                  <a:srgbClr val="1A315D"/>
                </a:solidFill>
              </a:rPr>
              <a:t>Combien de personnes?</a:t>
            </a:r>
          </a:p>
          <a:p>
            <a:pPr marL="0" indent="0">
              <a:buNone/>
            </a:pPr>
            <a:r>
              <a:rPr lang="fr-CA" sz="1700" dirty="0">
                <a:solidFill>
                  <a:srgbClr val="1A315D"/>
                </a:solidFill>
              </a:rPr>
              <a:t>Qui animera?</a:t>
            </a:r>
          </a:p>
        </p:txBody>
      </p:sp>
      <p:sp>
        <p:nvSpPr>
          <p:cNvPr id="9" name="Espace réservé du contenu 1">
            <a:extLst>
              <a:ext uri="{FF2B5EF4-FFF2-40B4-BE49-F238E27FC236}">
                <a16:creationId xmlns:a16="http://schemas.microsoft.com/office/drawing/2014/main" id="{36F8BDB4-942E-BA83-4B9C-D3C369CEE03F}"/>
              </a:ext>
            </a:extLst>
          </p:cNvPr>
          <p:cNvSpPr txBox="1">
            <a:spLocks/>
          </p:cNvSpPr>
          <p:nvPr/>
        </p:nvSpPr>
        <p:spPr>
          <a:xfrm>
            <a:off x="8236170" y="2668392"/>
            <a:ext cx="1872000" cy="410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A" sz="1700" dirty="0">
                <a:solidFill>
                  <a:srgbClr val="1A315D"/>
                </a:solidFill>
              </a:rPr>
              <a:t>Dans quel contexte a germé le projet?</a:t>
            </a:r>
          </a:p>
          <a:p>
            <a:pPr marL="0" indent="0">
              <a:buNone/>
            </a:pPr>
            <a:r>
              <a:rPr lang="fr-CA" sz="1700" dirty="0">
                <a:solidFill>
                  <a:srgbClr val="1A315D"/>
                </a:solidFill>
              </a:rPr>
              <a:t> </a:t>
            </a:r>
          </a:p>
          <a:p>
            <a:pPr marL="0" indent="0">
              <a:buNone/>
            </a:pPr>
            <a:r>
              <a:rPr lang="fr-CA" sz="1700" dirty="0">
                <a:solidFill>
                  <a:srgbClr val="1A315D"/>
                </a:solidFill>
              </a:rPr>
              <a:t>Pour répondre à quels besoins? </a:t>
            </a:r>
          </a:p>
        </p:txBody>
      </p:sp>
      <p:sp>
        <p:nvSpPr>
          <p:cNvPr id="10" name="Espace réservé du contenu 1">
            <a:extLst>
              <a:ext uri="{FF2B5EF4-FFF2-40B4-BE49-F238E27FC236}">
                <a16:creationId xmlns:a16="http://schemas.microsoft.com/office/drawing/2014/main" id="{31B68F03-942B-BC39-DA9C-883502B664B0}"/>
              </a:ext>
            </a:extLst>
          </p:cNvPr>
          <p:cNvSpPr txBox="1">
            <a:spLocks/>
          </p:cNvSpPr>
          <p:nvPr/>
        </p:nvSpPr>
        <p:spPr>
          <a:xfrm>
            <a:off x="2253117" y="2668392"/>
            <a:ext cx="1872000" cy="410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A" sz="1700" dirty="0">
                <a:solidFill>
                  <a:srgbClr val="1A315D"/>
                </a:solidFill>
              </a:rPr>
              <a:t>Comment </a:t>
            </a:r>
            <a:r>
              <a:rPr lang="fr-CA" sz="1700" dirty="0" err="1">
                <a:solidFill>
                  <a:srgbClr val="1A315D"/>
                </a:solidFill>
              </a:rPr>
              <a:t>seront-ils</a:t>
            </a:r>
            <a:r>
              <a:rPr lang="fr-CA" sz="1700" dirty="0">
                <a:solidFill>
                  <a:srgbClr val="1A315D"/>
                </a:solidFill>
              </a:rPr>
              <a:t> déterminés?</a:t>
            </a:r>
          </a:p>
          <a:p>
            <a:pPr marL="0" indent="0">
              <a:buNone/>
            </a:pPr>
            <a:endParaRPr lang="fr-CA" sz="600" dirty="0">
              <a:solidFill>
                <a:srgbClr val="1A315D"/>
              </a:solidFill>
            </a:endParaRPr>
          </a:p>
          <a:p>
            <a:pPr marL="0" indent="0">
              <a:buNone/>
            </a:pPr>
            <a:r>
              <a:rPr lang="fr-CA" sz="1700" dirty="0">
                <a:solidFill>
                  <a:srgbClr val="1A315D"/>
                </a:solidFill>
              </a:rPr>
              <a:t>Quelle place pour l’idéation collective?</a:t>
            </a:r>
          </a:p>
        </p:txBody>
      </p:sp>
      <p:sp>
        <p:nvSpPr>
          <p:cNvPr id="2" name="Espace réservé du contenu 1">
            <a:extLst>
              <a:ext uri="{FF2B5EF4-FFF2-40B4-BE49-F238E27FC236}">
                <a16:creationId xmlns:a16="http://schemas.microsoft.com/office/drawing/2014/main" id="{D3949DA1-D47D-5668-C8C2-B1C768C4B72D}"/>
              </a:ext>
            </a:extLst>
          </p:cNvPr>
          <p:cNvSpPr txBox="1">
            <a:spLocks/>
          </p:cNvSpPr>
          <p:nvPr/>
        </p:nvSpPr>
        <p:spPr>
          <a:xfrm>
            <a:off x="4247468" y="2668392"/>
            <a:ext cx="1872000" cy="410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A" sz="1700" dirty="0">
                <a:solidFill>
                  <a:srgbClr val="1A315D"/>
                </a:solidFill>
              </a:rPr>
              <a:t>Virtuel ou présence?</a:t>
            </a:r>
          </a:p>
          <a:p>
            <a:pPr marL="0" indent="0">
              <a:buNone/>
            </a:pPr>
            <a:endParaRPr lang="fr-CA" sz="600" dirty="0">
              <a:solidFill>
                <a:srgbClr val="1A315D"/>
              </a:solidFill>
            </a:endParaRPr>
          </a:p>
          <a:p>
            <a:pPr marL="0" indent="0">
              <a:buNone/>
            </a:pPr>
            <a:r>
              <a:rPr lang="fr-CA" sz="1700" dirty="0">
                <a:solidFill>
                  <a:srgbClr val="1A315D"/>
                </a:solidFill>
              </a:rPr>
              <a:t>Quelle plateforme et outils TICS pourront être utilisés?</a:t>
            </a:r>
          </a:p>
          <a:p>
            <a:pPr marL="0" indent="0">
              <a:buNone/>
            </a:pPr>
            <a:endParaRPr lang="fr-CA" sz="600" dirty="0">
              <a:solidFill>
                <a:srgbClr val="1A315D"/>
              </a:solidFill>
            </a:endParaRPr>
          </a:p>
          <a:p>
            <a:pPr marL="0" indent="0">
              <a:buNone/>
            </a:pPr>
            <a:r>
              <a:rPr lang="fr-CA" sz="1700" dirty="0">
                <a:solidFill>
                  <a:srgbClr val="1A315D"/>
                </a:solidFill>
              </a:rPr>
              <a:t>Quelle salle et disposition pour favoriser les échanges?</a:t>
            </a:r>
          </a:p>
        </p:txBody>
      </p:sp>
      <p:sp>
        <p:nvSpPr>
          <p:cNvPr id="3" name="Espace réservé du contenu 1">
            <a:extLst>
              <a:ext uri="{FF2B5EF4-FFF2-40B4-BE49-F238E27FC236}">
                <a16:creationId xmlns:a16="http://schemas.microsoft.com/office/drawing/2014/main" id="{6DE72117-0DD0-328D-170A-69ED100543F8}"/>
              </a:ext>
            </a:extLst>
          </p:cNvPr>
          <p:cNvSpPr txBox="1">
            <a:spLocks/>
          </p:cNvSpPr>
          <p:nvPr/>
        </p:nvSpPr>
        <p:spPr>
          <a:xfrm>
            <a:off x="6241819" y="2668392"/>
            <a:ext cx="1872000" cy="410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A" sz="1700" dirty="0">
                <a:solidFill>
                  <a:srgbClr val="1A315D"/>
                </a:solidFill>
              </a:rPr>
              <a:t>Prendre le temps de créer des liens sans surcharger les agendas…</a:t>
            </a:r>
          </a:p>
          <a:p>
            <a:pPr marL="0" indent="0">
              <a:buNone/>
            </a:pPr>
            <a:endParaRPr lang="fr-CA" sz="600" dirty="0">
              <a:solidFill>
                <a:srgbClr val="1A315D"/>
              </a:solidFill>
            </a:endParaRPr>
          </a:p>
          <a:p>
            <a:pPr marL="0" indent="0">
              <a:buNone/>
            </a:pPr>
            <a:r>
              <a:rPr lang="fr-CA" sz="1700" dirty="0">
                <a:solidFill>
                  <a:srgbClr val="1A315D"/>
                </a:solidFill>
              </a:rPr>
              <a:t>Trouver  l’équilibre entre manque de temps et besoin de prendre le temps…</a:t>
            </a:r>
          </a:p>
        </p:txBody>
      </p:sp>
      <p:sp>
        <p:nvSpPr>
          <p:cNvPr id="5" name="Espace réservé du contenu 1">
            <a:extLst>
              <a:ext uri="{FF2B5EF4-FFF2-40B4-BE49-F238E27FC236}">
                <a16:creationId xmlns:a16="http://schemas.microsoft.com/office/drawing/2014/main" id="{624CB7FB-8137-2D38-0F0F-2D0947F25B8D}"/>
              </a:ext>
            </a:extLst>
          </p:cNvPr>
          <p:cNvSpPr txBox="1">
            <a:spLocks/>
          </p:cNvSpPr>
          <p:nvPr/>
        </p:nvSpPr>
        <p:spPr>
          <a:xfrm>
            <a:off x="10108170" y="2668392"/>
            <a:ext cx="1994351" cy="410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A" sz="1700" dirty="0">
                <a:solidFill>
                  <a:srgbClr val="1A315D"/>
                </a:solidFill>
              </a:rPr>
              <a:t>Quelle formule? </a:t>
            </a:r>
          </a:p>
          <a:p>
            <a:pPr marL="0" indent="0">
              <a:buNone/>
            </a:pPr>
            <a:endParaRPr lang="fr-CA" sz="600" dirty="0">
              <a:solidFill>
                <a:srgbClr val="1A315D"/>
              </a:solidFill>
            </a:endParaRPr>
          </a:p>
          <a:p>
            <a:pPr marL="0" indent="0">
              <a:buNone/>
            </a:pPr>
            <a:r>
              <a:rPr lang="fr-CA" sz="1700" dirty="0">
                <a:solidFill>
                  <a:srgbClr val="1A315D"/>
                </a:solidFill>
              </a:rPr>
              <a:t>Quels outils seront utilisés? </a:t>
            </a:r>
          </a:p>
          <a:p>
            <a:pPr marL="0" indent="0">
              <a:buNone/>
            </a:pPr>
            <a:endParaRPr lang="fr-CA" sz="600" dirty="0">
              <a:solidFill>
                <a:srgbClr val="1A315D"/>
              </a:solidFill>
            </a:endParaRPr>
          </a:p>
          <a:p>
            <a:pPr marL="0" indent="0">
              <a:buNone/>
            </a:pPr>
            <a:r>
              <a:rPr lang="fr-CA" sz="1700" dirty="0">
                <a:solidFill>
                  <a:srgbClr val="1A315D"/>
                </a:solidFill>
              </a:rPr>
              <a:t>Quels canaux de communication pour le partage d’informations?</a:t>
            </a:r>
          </a:p>
          <a:p>
            <a:pPr marL="0" indent="0">
              <a:buNone/>
            </a:pPr>
            <a:endParaRPr lang="fr-CA" sz="600" dirty="0">
              <a:solidFill>
                <a:srgbClr val="1A315D"/>
              </a:solidFill>
            </a:endParaRPr>
          </a:p>
          <a:p>
            <a:pPr marL="0" indent="0">
              <a:buNone/>
            </a:pPr>
            <a:r>
              <a:rPr lang="fr-CA" sz="1700" dirty="0">
                <a:solidFill>
                  <a:srgbClr val="1A315D"/>
                </a:solidFill>
              </a:rPr>
              <a:t>Les inscriptions seront-elles ouvertes ou fermées?</a:t>
            </a:r>
          </a:p>
          <a:p>
            <a:pPr marL="0" indent="0">
              <a:buNone/>
            </a:pPr>
            <a:endParaRPr lang="fr-CA" sz="1700" dirty="0">
              <a:solidFill>
                <a:srgbClr val="1A315D"/>
              </a:solidFill>
            </a:endParaRPr>
          </a:p>
        </p:txBody>
      </p:sp>
    </p:spTree>
    <p:extLst>
      <p:ext uri="{BB962C8B-B14F-4D97-AF65-F5344CB8AC3E}">
        <p14:creationId xmlns:p14="http://schemas.microsoft.com/office/powerpoint/2010/main" val="937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p:bldP spid="10" grpId="0"/>
      <p:bldP spid="2"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texte, capture d’écran, logo, Graphique&#10;&#10;Description générée automatiquement">
            <a:extLst>
              <a:ext uri="{FF2B5EF4-FFF2-40B4-BE49-F238E27FC236}">
                <a16:creationId xmlns:a16="http://schemas.microsoft.com/office/drawing/2014/main" id="{A6A7154F-F3B3-1BD3-48C6-D91758CE85C2}"/>
              </a:ext>
            </a:extLst>
          </p:cNvPr>
          <p:cNvPicPr>
            <a:picLocks noChangeAspect="1"/>
          </p:cNvPicPr>
          <p:nvPr/>
        </p:nvPicPr>
        <p:blipFill rotWithShape="1">
          <a:blip r:embed="rId3">
            <a:extLst>
              <a:ext uri="{28A0092B-C50C-407E-A947-70E740481C1C}">
                <a14:useLocalDpi xmlns:a14="http://schemas.microsoft.com/office/drawing/2010/main" val="0"/>
              </a:ext>
            </a:extLst>
          </a:blip>
          <a:srcRect b="8659"/>
          <a:stretch/>
        </p:blipFill>
        <p:spPr>
          <a:xfrm>
            <a:off x="10510" y="-10509"/>
            <a:ext cx="12192000" cy="6264164"/>
          </a:xfrm>
          <a:prstGeom prst="rect">
            <a:avLst/>
          </a:prstGeom>
        </p:spPr>
      </p:pic>
      <p:sp>
        <p:nvSpPr>
          <p:cNvPr id="2" name="Espace réservé du contenu 6">
            <a:extLst>
              <a:ext uri="{FF2B5EF4-FFF2-40B4-BE49-F238E27FC236}">
                <a16:creationId xmlns:a16="http://schemas.microsoft.com/office/drawing/2014/main" id="{373950CC-1696-2523-3FFC-5F28CFD4B013}"/>
              </a:ext>
            </a:extLst>
          </p:cNvPr>
          <p:cNvSpPr>
            <a:spLocks noGrp="1"/>
          </p:cNvSpPr>
          <p:nvPr>
            <p:ph idx="1"/>
          </p:nvPr>
        </p:nvSpPr>
        <p:spPr>
          <a:xfrm>
            <a:off x="344638" y="1136788"/>
            <a:ext cx="8591017" cy="4094970"/>
          </a:xfrm>
        </p:spPr>
        <p:txBody>
          <a:bodyPr>
            <a:normAutofit/>
          </a:bodyPr>
          <a:lstStyle/>
          <a:p>
            <a:pPr marL="0" marR="0" indent="0">
              <a:spcBef>
                <a:spcPts val="0"/>
              </a:spcBef>
              <a:spcAft>
                <a:spcPts val="1200"/>
              </a:spcAft>
              <a:buNone/>
            </a:pPr>
            <a:r>
              <a:rPr lang="fr-CA" sz="2000" dirty="0">
                <a:solidFill>
                  <a:srgbClr val="1A315D"/>
                </a:solidFill>
                <a:latin typeface="Calibri" panose="020F0502020204030204" pitchFamily="34" charset="0"/>
              </a:rPr>
              <a:t>Quelle sera l'implication des </a:t>
            </a:r>
            <a:r>
              <a:rPr lang="fr-CA" sz="2000" dirty="0" err="1">
                <a:solidFill>
                  <a:srgbClr val="1A315D"/>
                </a:solidFill>
                <a:latin typeface="Calibri" panose="020F0502020204030204" pitchFamily="34" charset="0"/>
              </a:rPr>
              <a:t>participant·e·s</a:t>
            </a:r>
            <a:r>
              <a:rPr lang="fr-CA" sz="2000" dirty="0">
                <a:solidFill>
                  <a:srgbClr val="1A315D"/>
                </a:solidFill>
                <a:latin typeface="Calibri" panose="020F0502020204030204" pitchFamily="34" charset="0"/>
              </a:rPr>
              <a:t> pour…</a:t>
            </a:r>
          </a:p>
          <a:p>
            <a:pPr>
              <a:spcBef>
                <a:spcPts val="0"/>
              </a:spcBef>
              <a:spcAft>
                <a:spcPts val="1200"/>
              </a:spcAft>
            </a:pPr>
            <a:r>
              <a:rPr lang="fr-CA" sz="2000" dirty="0">
                <a:solidFill>
                  <a:srgbClr val="1A315D"/>
                </a:solidFill>
                <a:latin typeface="Calibri" panose="020F0502020204030204" pitchFamily="34" charset="0"/>
              </a:rPr>
              <a:t>Fixer les objectifs de la communauté de pratique?</a:t>
            </a:r>
          </a:p>
          <a:p>
            <a:pPr marL="342900" marR="0">
              <a:spcBef>
                <a:spcPts val="0"/>
              </a:spcBef>
              <a:spcAft>
                <a:spcPts val="1200"/>
              </a:spcAft>
            </a:pPr>
            <a:r>
              <a:rPr lang="fr-CA" sz="2000" dirty="0">
                <a:solidFill>
                  <a:srgbClr val="1A315D"/>
                </a:solidFill>
                <a:latin typeface="Calibri" panose="020F0502020204030204" pitchFamily="34" charset="0"/>
              </a:rPr>
              <a:t>Choisir le</a:t>
            </a:r>
            <a:r>
              <a:rPr lang="fr-CA" sz="2000" dirty="0">
                <a:solidFill>
                  <a:srgbClr val="1A315D"/>
                </a:solidFill>
                <a:effectLst/>
                <a:latin typeface="Calibri" panose="020F0502020204030204" pitchFamily="34" charset="0"/>
              </a:rPr>
              <a:t>s sous-thèmes et sujets traités?</a:t>
            </a:r>
          </a:p>
          <a:p>
            <a:pPr marL="342900" marR="0">
              <a:spcBef>
                <a:spcPts val="0"/>
              </a:spcBef>
              <a:spcAft>
                <a:spcPts val="1200"/>
              </a:spcAft>
            </a:pPr>
            <a:r>
              <a:rPr lang="fr-CA" sz="2000" dirty="0">
                <a:solidFill>
                  <a:srgbClr val="1A315D"/>
                </a:solidFill>
                <a:latin typeface="Calibri" panose="020F0502020204030204" pitchFamily="34" charset="0"/>
              </a:rPr>
              <a:t>Déterminer la formule pour les aborder?</a:t>
            </a:r>
            <a:endParaRPr lang="fr-CA" sz="2000" dirty="0">
              <a:solidFill>
                <a:srgbClr val="1A315D"/>
              </a:solidFill>
              <a:effectLst/>
              <a:latin typeface="Calibri" panose="020F0502020204030204" pitchFamily="34" charset="0"/>
            </a:endParaRPr>
          </a:p>
          <a:p>
            <a:pPr marL="342900" marR="0">
              <a:spcBef>
                <a:spcPts val="0"/>
              </a:spcBef>
              <a:spcAft>
                <a:spcPts val="1200"/>
              </a:spcAft>
            </a:pPr>
            <a:r>
              <a:rPr lang="fr-CA" sz="2000" dirty="0">
                <a:solidFill>
                  <a:srgbClr val="1A315D"/>
                </a:solidFill>
                <a:latin typeface="Calibri" panose="020F0502020204030204" pitchFamily="34" charset="0"/>
              </a:rPr>
              <a:t>Établir le cadre de fonctionnement et les valeurs collectives?</a:t>
            </a:r>
            <a:endParaRPr lang="fr-CA" sz="2000" dirty="0">
              <a:solidFill>
                <a:srgbClr val="1A315D"/>
              </a:solidFill>
              <a:effectLst/>
              <a:latin typeface="Calibri" panose="020F0502020204030204" pitchFamily="34" charset="0"/>
            </a:endParaRPr>
          </a:p>
          <a:p>
            <a:pPr marL="342900" marR="0">
              <a:spcBef>
                <a:spcPts val="0"/>
              </a:spcBef>
              <a:spcAft>
                <a:spcPts val="1200"/>
              </a:spcAft>
            </a:pPr>
            <a:endParaRPr lang="fr-CA" sz="2000" dirty="0">
              <a:solidFill>
                <a:srgbClr val="1A315D"/>
              </a:solidFill>
              <a:effectLst/>
              <a:highlight>
                <a:srgbClr val="FFFF00"/>
              </a:highlight>
              <a:latin typeface="Calibri" panose="020F0502020204030204" pitchFamily="34" charset="0"/>
            </a:endParaRPr>
          </a:p>
        </p:txBody>
      </p:sp>
      <p:sp>
        <p:nvSpPr>
          <p:cNvPr id="9" name="Espace réservé du contenu 1">
            <a:extLst>
              <a:ext uri="{FF2B5EF4-FFF2-40B4-BE49-F238E27FC236}">
                <a16:creationId xmlns:a16="http://schemas.microsoft.com/office/drawing/2014/main" id="{AC39FED3-FBAF-08A8-E814-E9DC5C1D7B81}"/>
              </a:ext>
            </a:extLst>
          </p:cNvPr>
          <p:cNvSpPr txBox="1">
            <a:spLocks/>
          </p:cNvSpPr>
          <p:nvPr/>
        </p:nvSpPr>
        <p:spPr>
          <a:xfrm>
            <a:off x="653483" y="4754365"/>
            <a:ext cx="8719751" cy="8110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100" lvl="2" indent="0">
              <a:buFont typeface="Arial" panose="020B0604020202020204" pitchFamily="34" charset="0"/>
              <a:buNone/>
            </a:pPr>
            <a:r>
              <a:rPr lang="fr-CA" b="1" dirty="0">
                <a:solidFill>
                  <a:srgbClr val="1A315D"/>
                </a:solidFill>
              </a:rPr>
              <a:t>Prises de parole:</a:t>
            </a:r>
          </a:p>
          <a:p>
            <a:pPr marL="800100" lvl="2" indent="0">
              <a:buFont typeface="Arial" panose="020B0604020202020204" pitchFamily="34" charset="0"/>
              <a:buNone/>
            </a:pPr>
            <a:r>
              <a:rPr lang="fr-CA" b="1" dirty="0">
                <a:solidFill>
                  <a:srgbClr val="DD4C45"/>
                </a:solidFill>
              </a:rPr>
              <a:t>Quelles sont les avantages et inconvénients à l’idéation collective?</a:t>
            </a:r>
          </a:p>
          <a:p>
            <a:pPr marL="800100" lvl="2" indent="0">
              <a:buFont typeface="Arial" panose="020B0604020202020204" pitchFamily="34" charset="0"/>
              <a:buNone/>
            </a:pPr>
            <a:r>
              <a:rPr lang="fr-CA" b="1" dirty="0">
                <a:solidFill>
                  <a:srgbClr val="DD4C45"/>
                </a:solidFill>
              </a:rPr>
              <a:t>Quelle technique d’animation utiliseriez-vous pour favoriser l’idéation collective?</a:t>
            </a:r>
            <a:endParaRPr lang="fr-CA" dirty="0">
              <a:solidFill>
                <a:srgbClr val="DD4C45"/>
              </a:solidFill>
            </a:endParaRPr>
          </a:p>
        </p:txBody>
      </p:sp>
      <p:sp>
        <p:nvSpPr>
          <p:cNvPr id="11" name="Titre 5">
            <a:extLst>
              <a:ext uri="{FF2B5EF4-FFF2-40B4-BE49-F238E27FC236}">
                <a16:creationId xmlns:a16="http://schemas.microsoft.com/office/drawing/2014/main" id="{8C11FEC5-AA1A-770E-1889-2E93C985214F}"/>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Les grandes questions à se poser…</a:t>
            </a:r>
          </a:p>
        </p:txBody>
      </p:sp>
      <p:cxnSp>
        <p:nvCxnSpPr>
          <p:cNvPr id="12" name="Connecteur droit 11">
            <a:extLst>
              <a:ext uri="{FF2B5EF4-FFF2-40B4-BE49-F238E27FC236}">
                <a16:creationId xmlns:a16="http://schemas.microsoft.com/office/drawing/2014/main" id="{6937AB9B-476C-C1AC-5176-F561482BE14E}"/>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3" name="Image 2" descr="Une image contenant texte, capture d’écran, horloge, conception&#10;&#10;Description générée automatiquement">
            <a:extLst>
              <a:ext uri="{FF2B5EF4-FFF2-40B4-BE49-F238E27FC236}">
                <a16:creationId xmlns:a16="http://schemas.microsoft.com/office/drawing/2014/main" id="{A127F60E-B356-015A-3100-C8EBD319D034}"/>
              </a:ext>
            </a:extLst>
          </p:cNvPr>
          <p:cNvPicPr>
            <a:picLocks noChangeAspect="1"/>
          </p:cNvPicPr>
          <p:nvPr/>
        </p:nvPicPr>
        <p:blipFill rotWithShape="1">
          <a:blip r:embed="rId4">
            <a:extLst>
              <a:ext uri="{28A0092B-C50C-407E-A947-70E740481C1C}">
                <a14:useLocalDpi xmlns:a14="http://schemas.microsoft.com/office/drawing/2010/main" val="0"/>
              </a:ext>
            </a:extLst>
          </a:blip>
          <a:srcRect l="68614" t="63738" r="23125" b="19137"/>
          <a:stretch/>
        </p:blipFill>
        <p:spPr bwMode="auto">
          <a:xfrm>
            <a:off x="254025" y="4564373"/>
            <a:ext cx="1144905" cy="13347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56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logo, Graphique&#10;&#10;Description générée automatiquement">
            <a:extLst>
              <a:ext uri="{FF2B5EF4-FFF2-40B4-BE49-F238E27FC236}">
                <a16:creationId xmlns:a16="http://schemas.microsoft.com/office/drawing/2014/main" id="{9B21AF22-DF9A-4C8C-A8F5-94C8019C270E}"/>
              </a:ext>
            </a:extLst>
          </p:cNvPr>
          <p:cNvPicPr>
            <a:picLocks noChangeAspect="1"/>
          </p:cNvPicPr>
          <p:nvPr/>
        </p:nvPicPr>
        <p:blipFill rotWithShape="1">
          <a:blip r:embed="rId3">
            <a:extLst>
              <a:ext uri="{28A0092B-C50C-407E-A947-70E740481C1C}">
                <a14:useLocalDpi xmlns:a14="http://schemas.microsoft.com/office/drawing/2010/main" val="0"/>
              </a:ext>
            </a:extLst>
          </a:blip>
          <a:srcRect b="8659"/>
          <a:stretch/>
        </p:blipFill>
        <p:spPr>
          <a:xfrm>
            <a:off x="10510" y="-10509"/>
            <a:ext cx="12192000" cy="6264164"/>
          </a:xfrm>
          <a:prstGeom prst="rect">
            <a:avLst/>
          </a:prstGeom>
        </p:spPr>
      </p:pic>
      <p:sp>
        <p:nvSpPr>
          <p:cNvPr id="2" name="Espace réservé du contenu 6">
            <a:extLst>
              <a:ext uri="{FF2B5EF4-FFF2-40B4-BE49-F238E27FC236}">
                <a16:creationId xmlns:a16="http://schemas.microsoft.com/office/drawing/2014/main" id="{373950CC-1696-2523-3FFC-5F28CFD4B013}"/>
              </a:ext>
            </a:extLst>
          </p:cNvPr>
          <p:cNvSpPr>
            <a:spLocks noGrp="1"/>
          </p:cNvSpPr>
          <p:nvPr>
            <p:ph idx="1"/>
          </p:nvPr>
        </p:nvSpPr>
        <p:spPr>
          <a:xfrm>
            <a:off x="344638" y="1136788"/>
            <a:ext cx="8591017" cy="4094970"/>
          </a:xfrm>
        </p:spPr>
        <p:txBody>
          <a:bodyPr>
            <a:normAutofit fontScale="70000" lnSpcReduction="20000"/>
          </a:bodyPr>
          <a:lstStyle/>
          <a:p>
            <a:pPr marL="0" marR="0" indent="0">
              <a:spcBef>
                <a:spcPts val="0"/>
              </a:spcBef>
              <a:spcAft>
                <a:spcPts val="1200"/>
              </a:spcAft>
              <a:buNone/>
            </a:pPr>
            <a:r>
              <a:rPr lang="fr-CA" sz="2900" b="1" dirty="0">
                <a:solidFill>
                  <a:srgbClr val="1A315D"/>
                </a:solidFill>
                <a:latin typeface="Calibri" panose="020F0502020204030204" pitchFamily="34" charset="0"/>
              </a:rPr>
              <a:t>Quelques avantages</a:t>
            </a:r>
          </a:p>
          <a:p>
            <a:pPr>
              <a:spcBef>
                <a:spcPts val="0"/>
              </a:spcBef>
              <a:spcAft>
                <a:spcPts val="1200"/>
              </a:spcAft>
            </a:pPr>
            <a:r>
              <a:rPr lang="fr-CA" dirty="0">
                <a:solidFill>
                  <a:srgbClr val="1A315D"/>
                </a:solidFill>
                <a:latin typeface="Calibri" panose="020F0502020204030204" pitchFamily="34" charset="0"/>
              </a:rPr>
              <a:t>Cohérence avec l’approche de l’action communautaire autonome et éducation populaire (par et pour / je au nous)</a:t>
            </a:r>
          </a:p>
          <a:p>
            <a:pPr>
              <a:spcBef>
                <a:spcPts val="0"/>
              </a:spcBef>
              <a:spcAft>
                <a:spcPts val="1200"/>
              </a:spcAft>
            </a:pPr>
            <a:r>
              <a:rPr lang="fr-CA" dirty="0">
                <a:solidFill>
                  <a:srgbClr val="1A315D"/>
                </a:solidFill>
                <a:latin typeface="Calibri" panose="020F0502020204030204" pitchFamily="34" charset="0"/>
              </a:rPr>
              <a:t>Thèmes ancrés dans leur réalité : intérêt et motivation, sentiment d’appartenance et engagement durable (diminution du sentiment d’imposteur), créativité</a:t>
            </a:r>
          </a:p>
          <a:p>
            <a:pPr>
              <a:spcBef>
                <a:spcPts val="0"/>
              </a:spcBef>
              <a:spcAft>
                <a:spcPts val="1200"/>
              </a:spcAft>
            </a:pPr>
            <a:r>
              <a:rPr lang="fr-CA" dirty="0">
                <a:solidFill>
                  <a:srgbClr val="1A315D"/>
                </a:solidFill>
                <a:latin typeface="Calibri" panose="020F0502020204030204" pitchFamily="34" charset="0"/>
              </a:rPr>
              <a:t>Co-construction et force collective : moins d’angles morts, apprentissage plus durable, basé sur l’expérience et l’échange</a:t>
            </a:r>
          </a:p>
          <a:p>
            <a:pPr>
              <a:spcBef>
                <a:spcPts val="0"/>
              </a:spcBef>
              <a:spcAft>
                <a:spcPts val="1200"/>
              </a:spcAft>
            </a:pPr>
            <a:endParaRPr lang="fr-CA" dirty="0">
              <a:solidFill>
                <a:srgbClr val="1A315D"/>
              </a:solidFill>
              <a:latin typeface="Calibri" panose="020F0502020204030204" pitchFamily="34" charset="0"/>
            </a:endParaRPr>
          </a:p>
          <a:p>
            <a:pPr marL="0" indent="0">
              <a:spcBef>
                <a:spcPts val="0"/>
              </a:spcBef>
              <a:spcAft>
                <a:spcPts val="1200"/>
              </a:spcAft>
              <a:buNone/>
            </a:pPr>
            <a:r>
              <a:rPr lang="fr-CA" dirty="0">
                <a:solidFill>
                  <a:srgbClr val="1A315D"/>
                </a:solidFill>
                <a:latin typeface="Calibri" panose="020F0502020204030204" pitchFamily="34" charset="0"/>
              </a:rPr>
              <a:t> </a:t>
            </a:r>
            <a:r>
              <a:rPr lang="fr-CA" sz="2900" b="1" dirty="0">
                <a:solidFill>
                  <a:srgbClr val="1A315D"/>
                </a:solidFill>
                <a:latin typeface="Calibri" panose="020F0502020204030204" pitchFamily="34" charset="0"/>
              </a:rPr>
              <a:t>Quelques inconvénients</a:t>
            </a:r>
          </a:p>
          <a:p>
            <a:pPr>
              <a:spcBef>
                <a:spcPts val="0"/>
              </a:spcBef>
              <a:spcAft>
                <a:spcPts val="1200"/>
              </a:spcAft>
            </a:pPr>
            <a:r>
              <a:rPr lang="fr-CA" dirty="0">
                <a:solidFill>
                  <a:srgbClr val="1A315D"/>
                </a:solidFill>
                <a:latin typeface="Calibri" panose="020F0502020204030204" pitchFamily="34" charset="0"/>
              </a:rPr>
              <a:t>Temps : démarrage plus long, possibilité de temps de silence</a:t>
            </a:r>
          </a:p>
          <a:p>
            <a:pPr>
              <a:spcBef>
                <a:spcPts val="0"/>
              </a:spcBef>
              <a:spcAft>
                <a:spcPts val="1200"/>
              </a:spcAft>
            </a:pPr>
            <a:r>
              <a:rPr lang="fr-CA" dirty="0">
                <a:solidFill>
                  <a:srgbClr val="1A315D"/>
                </a:solidFill>
                <a:latin typeface="Calibri" panose="020F0502020204030204" pitchFamily="34" charset="0"/>
              </a:rPr>
              <a:t>Adaptabilité des </a:t>
            </a:r>
            <a:r>
              <a:rPr lang="fr-CA" dirty="0" err="1">
                <a:solidFill>
                  <a:srgbClr val="1A315D"/>
                </a:solidFill>
                <a:latin typeface="Calibri" panose="020F0502020204030204" pitchFamily="34" charset="0"/>
              </a:rPr>
              <a:t>participant­·e·s</a:t>
            </a:r>
            <a:r>
              <a:rPr lang="fr-CA" dirty="0">
                <a:solidFill>
                  <a:srgbClr val="1A315D"/>
                </a:solidFill>
                <a:latin typeface="Calibri" panose="020F0502020204030204" pitchFamily="34" charset="0"/>
              </a:rPr>
              <a:t> : loin des formules traditionnelles</a:t>
            </a:r>
          </a:p>
          <a:p>
            <a:pPr>
              <a:spcBef>
                <a:spcPts val="0"/>
              </a:spcBef>
              <a:spcAft>
                <a:spcPts val="1200"/>
              </a:spcAft>
            </a:pPr>
            <a:r>
              <a:rPr lang="fr-CA" dirty="0">
                <a:solidFill>
                  <a:srgbClr val="1A315D"/>
                </a:solidFill>
                <a:latin typeface="Calibri" panose="020F0502020204030204" pitchFamily="34" charset="0"/>
              </a:rPr>
              <a:t>Adaptabilité de l’organisation et animation : moins de contrôle sur le contenu</a:t>
            </a:r>
          </a:p>
          <a:p>
            <a:pPr marL="342900" marR="0">
              <a:spcBef>
                <a:spcPts val="0"/>
              </a:spcBef>
              <a:spcAft>
                <a:spcPts val="1200"/>
              </a:spcAft>
            </a:pPr>
            <a:endParaRPr lang="fr-CA" sz="2000" dirty="0">
              <a:solidFill>
                <a:srgbClr val="1A315D"/>
              </a:solidFill>
              <a:effectLst/>
              <a:highlight>
                <a:srgbClr val="FFFF00"/>
              </a:highlight>
              <a:latin typeface="Calibri" panose="020F0502020204030204" pitchFamily="34" charset="0"/>
            </a:endParaRPr>
          </a:p>
        </p:txBody>
      </p:sp>
      <p:sp>
        <p:nvSpPr>
          <p:cNvPr id="11" name="Titre 5">
            <a:extLst>
              <a:ext uri="{FF2B5EF4-FFF2-40B4-BE49-F238E27FC236}">
                <a16:creationId xmlns:a16="http://schemas.microsoft.com/office/drawing/2014/main" id="{8C11FEC5-AA1A-770E-1889-2E93C985214F}"/>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Une approche « par et pour »</a:t>
            </a:r>
          </a:p>
        </p:txBody>
      </p:sp>
      <p:cxnSp>
        <p:nvCxnSpPr>
          <p:cNvPr id="12" name="Connecteur droit 11">
            <a:extLst>
              <a:ext uri="{FF2B5EF4-FFF2-40B4-BE49-F238E27FC236}">
                <a16:creationId xmlns:a16="http://schemas.microsoft.com/office/drawing/2014/main" id="{6937AB9B-476C-C1AC-5176-F561482BE14E}"/>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18372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ymail_attachmentIdd66e5ed7-5dc2-4de9-b7fa-f88b29627e91">
            <a:extLst>
              <a:ext uri="{FF2B5EF4-FFF2-40B4-BE49-F238E27FC236}">
                <a16:creationId xmlns:a16="http://schemas.microsoft.com/office/drawing/2014/main" id="{DE9C46E2-07B8-578A-03FC-1DF1A686F3A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613" t="3698" r="3137" b="1887"/>
          <a:stretch/>
        </p:blipFill>
        <p:spPr bwMode="auto">
          <a:xfrm>
            <a:off x="0" y="0"/>
            <a:ext cx="8081320" cy="620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contenu 6">
            <a:extLst>
              <a:ext uri="{FF2B5EF4-FFF2-40B4-BE49-F238E27FC236}">
                <a16:creationId xmlns:a16="http://schemas.microsoft.com/office/drawing/2014/main" id="{AB3EE720-E3DE-E582-9950-AF3BC0811468}"/>
              </a:ext>
            </a:extLst>
          </p:cNvPr>
          <p:cNvSpPr txBox="1">
            <a:spLocks/>
          </p:cNvSpPr>
          <p:nvPr/>
        </p:nvSpPr>
        <p:spPr>
          <a:xfrm>
            <a:off x="9183199" y="4364666"/>
            <a:ext cx="3056927" cy="13347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CA" sz="1800" b="1" dirty="0">
                <a:solidFill>
                  <a:srgbClr val="004A72"/>
                </a:solidFill>
                <a:latin typeface="+mn-lt"/>
              </a:rPr>
              <a:t>Fiche d’animation</a:t>
            </a:r>
          </a:p>
          <a:p>
            <a:pPr marL="0" indent="0">
              <a:spcBef>
                <a:spcPts val="0"/>
              </a:spcBef>
              <a:buFont typeface="Arial" panose="020B0604020202020204" pitchFamily="34" charset="0"/>
              <a:buNone/>
            </a:pPr>
            <a:r>
              <a:rPr lang="fr-CA" sz="1800" b="1" dirty="0">
                <a:solidFill>
                  <a:srgbClr val="DD4C45"/>
                </a:solidFill>
                <a:latin typeface="+mn-lt"/>
                <a:hlinkClick r:id="rId5">
                  <a:extLst>
                    <a:ext uri="{A12FA001-AC4F-418D-AE19-62706E023703}">
                      <ahyp:hlinkClr xmlns:ahyp="http://schemas.microsoft.com/office/drawing/2018/hyperlinkcolor" val="tx"/>
                    </a:ext>
                  </a:extLst>
                </a:hlinkClick>
              </a:rPr>
              <a:t>Idéation collective avec une carte mentale</a:t>
            </a:r>
            <a:endParaRPr lang="fr-CA" sz="1800" b="1" dirty="0">
              <a:solidFill>
                <a:srgbClr val="DD4C45"/>
              </a:solidFill>
              <a:latin typeface="+mn-lt"/>
            </a:endParaRPr>
          </a:p>
          <a:p>
            <a:pPr marL="0" indent="0" algn="r">
              <a:spcBef>
                <a:spcPts val="0"/>
              </a:spcBef>
              <a:spcAft>
                <a:spcPts val="800"/>
              </a:spcAft>
              <a:buFont typeface="Arial" panose="020B0604020202020204" pitchFamily="34" charset="0"/>
              <a:buNone/>
            </a:pPr>
            <a:endParaRPr lang="fr-CA" sz="2000" dirty="0">
              <a:solidFill>
                <a:srgbClr val="EAAF61"/>
              </a:solidFill>
              <a:latin typeface="+mn-lt"/>
            </a:endParaRPr>
          </a:p>
        </p:txBody>
      </p:sp>
      <p:pic>
        <p:nvPicPr>
          <p:cNvPr id="3" name="Image 2" descr="Une image contenant texte, capture d’écran, horloge, conception&#10;&#10;Description générée automatiquement">
            <a:extLst>
              <a:ext uri="{FF2B5EF4-FFF2-40B4-BE49-F238E27FC236}">
                <a16:creationId xmlns:a16="http://schemas.microsoft.com/office/drawing/2014/main" id="{84899FF9-0DDF-D04D-639A-79C2A98B6B3D}"/>
              </a:ext>
            </a:extLst>
          </p:cNvPr>
          <p:cNvPicPr>
            <a:picLocks noChangeAspect="1"/>
          </p:cNvPicPr>
          <p:nvPr/>
        </p:nvPicPr>
        <p:blipFill rotWithShape="1">
          <a:blip r:embed="rId6">
            <a:extLst>
              <a:ext uri="{28A0092B-C50C-407E-A947-70E740481C1C}">
                <a14:useLocalDpi xmlns:a14="http://schemas.microsoft.com/office/drawing/2010/main" val="0"/>
              </a:ext>
            </a:extLst>
          </a:blip>
          <a:srcRect l="82551" t="63738" r="10508" b="19137"/>
          <a:stretch/>
        </p:blipFill>
        <p:spPr bwMode="auto">
          <a:xfrm>
            <a:off x="8209538" y="4151135"/>
            <a:ext cx="962025" cy="1334770"/>
          </a:xfrm>
          <a:prstGeom prst="rect">
            <a:avLst/>
          </a:prstGeom>
          <a:ln>
            <a:noFill/>
          </a:ln>
          <a:extLst>
            <a:ext uri="{53640926-AAD7-44D8-BBD7-CCE9431645EC}">
              <a14:shadowObscured xmlns:a14="http://schemas.microsoft.com/office/drawing/2010/main"/>
            </a:ext>
          </a:extLst>
        </p:spPr>
      </p:pic>
      <p:sp>
        <p:nvSpPr>
          <p:cNvPr id="6" name="Espace réservé du contenu 6">
            <a:extLst>
              <a:ext uri="{FF2B5EF4-FFF2-40B4-BE49-F238E27FC236}">
                <a16:creationId xmlns:a16="http://schemas.microsoft.com/office/drawing/2014/main" id="{01D2BECC-9BCF-7A5F-0DB6-EBEDB8005CB6}"/>
              </a:ext>
            </a:extLst>
          </p:cNvPr>
          <p:cNvSpPr txBox="1">
            <a:spLocks/>
          </p:cNvSpPr>
          <p:nvPr/>
        </p:nvSpPr>
        <p:spPr>
          <a:xfrm>
            <a:off x="8257366" y="1244468"/>
            <a:ext cx="3604399" cy="29247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800"/>
              </a:spcAft>
              <a:buNone/>
            </a:pPr>
            <a:r>
              <a:rPr lang="fr-CA" dirty="0">
                <a:solidFill>
                  <a:srgbClr val="004A72"/>
                </a:solidFill>
                <a:latin typeface="+mn-lt"/>
              </a:rPr>
              <a:t>À partir du thème général, schématisez les sujets et sous-thèmes liés puis dégagez des grands champs à aborder.</a:t>
            </a:r>
          </a:p>
          <a:p>
            <a:pPr marL="0" indent="0" algn="ctr">
              <a:spcBef>
                <a:spcPts val="0"/>
              </a:spcBef>
              <a:spcAft>
                <a:spcPts val="800"/>
              </a:spcAft>
              <a:buFont typeface="Arial" panose="020B0604020202020204" pitchFamily="34" charset="0"/>
              <a:buNone/>
            </a:pPr>
            <a:endParaRPr lang="fr-CA" sz="2000" dirty="0">
              <a:solidFill>
                <a:srgbClr val="004A72"/>
              </a:solidFill>
              <a:latin typeface="+mn-lt"/>
            </a:endParaRPr>
          </a:p>
          <a:p>
            <a:pPr marL="0" indent="0" algn="ctr">
              <a:spcBef>
                <a:spcPts val="0"/>
              </a:spcBef>
              <a:buFont typeface="Arial" panose="020B0604020202020204" pitchFamily="34" charset="0"/>
              <a:buNone/>
            </a:pPr>
            <a:endParaRPr lang="fr-CA" b="1" dirty="0">
              <a:solidFill>
                <a:srgbClr val="EAAF61"/>
              </a:solidFill>
              <a:latin typeface="Calibri" panose="020F0502020204030204" pitchFamily="34" charset="0"/>
            </a:endParaRPr>
          </a:p>
          <a:p>
            <a:pPr marL="0" indent="0" algn="r">
              <a:spcBef>
                <a:spcPts val="0"/>
              </a:spcBef>
              <a:spcAft>
                <a:spcPts val="800"/>
              </a:spcAft>
              <a:buFont typeface="Arial" panose="020B0604020202020204" pitchFamily="34" charset="0"/>
              <a:buNone/>
            </a:pPr>
            <a:endParaRPr lang="fr-CA" sz="2000" dirty="0">
              <a:solidFill>
                <a:srgbClr val="EAAF61"/>
              </a:solidFill>
              <a:latin typeface="+mn-lt"/>
            </a:endParaRPr>
          </a:p>
        </p:txBody>
      </p:sp>
      <p:sp>
        <p:nvSpPr>
          <p:cNvPr id="7" name="Titre 5">
            <a:extLst>
              <a:ext uri="{FF2B5EF4-FFF2-40B4-BE49-F238E27FC236}">
                <a16:creationId xmlns:a16="http://schemas.microsoft.com/office/drawing/2014/main" id="{2DD0C34D-0751-58FF-CEF5-9BA3C1D66FB1}"/>
              </a:ext>
            </a:extLst>
          </p:cNvPr>
          <p:cNvSpPr txBox="1">
            <a:spLocks/>
          </p:cNvSpPr>
          <p:nvPr/>
        </p:nvSpPr>
        <p:spPr>
          <a:xfrm>
            <a:off x="8191345" y="350250"/>
            <a:ext cx="4503390"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Idéation collective</a:t>
            </a:r>
          </a:p>
        </p:txBody>
      </p:sp>
      <p:pic>
        <p:nvPicPr>
          <p:cNvPr id="9" name="Image 8" descr="Une image contenant texte, capture d’écran, horloge, conception&#10;&#10;Description générée automatiquement">
            <a:extLst>
              <a:ext uri="{FF2B5EF4-FFF2-40B4-BE49-F238E27FC236}">
                <a16:creationId xmlns:a16="http://schemas.microsoft.com/office/drawing/2014/main" id="{F6EAAE7D-9F18-F6B1-BEA4-1C47C6039526}"/>
              </a:ext>
            </a:extLst>
          </p:cNvPr>
          <p:cNvPicPr>
            <a:picLocks noChangeAspect="1"/>
          </p:cNvPicPr>
          <p:nvPr/>
        </p:nvPicPr>
        <p:blipFill rotWithShape="1">
          <a:blip r:embed="rId6">
            <a:extLst>
              <a:ext uri="{28A0092B-C50C-407E-A947-70E740481C1C}">
                <a14:useLocalDpi xmlns:a14="http://schemas.microsoft.com/office/drawing/2010/main" val="0"/>
              </a:ext>
            </a:extLst>
          </a:blip>
          <a:srcRect l="61502" t="67920" r="32644" b="22287"/>
          <a:stretch/>
        </p:blipFill>
        <p:spPr bwMode="auto">
          <a:xfrm>
            <a:off x="10841463" y="4877581"/>
            <a:ext cx="810895" cy="763270"/>
          </a:xfrm>
          <a:prstGeom prst="rect">
            <a:avLst/>
          </a:prstGeom>
          <a:ln>
            <a:noFill/>
          </a:ln>
          <a:extLst>
            <a:ext uri="{53640926-AAD7-44D8-BBD7-CCE9431645EC}">
              <a14:shadowObscured xmlns:a14="http://schemas.microsoft.com/office/drawing/2010/main"/>
            </a:ext>
          </a:extLst>
        </p:spPr>
      </p:pic>
      <p:cxnSp>
        <p:nvCxnSpPr>
          <p:cNvPr id="12" name="Connecteur droit 11">
            <a:extLst>
              <a:ext uri="{FF2B5EF4-FFF2-40B4-BE49-F238E27FC236}">
                <a16:creationId xmlns:a16="http://schemas.microsoft.com/office/drawing/2014/main" id="{6A748B7A-510E-2D19-EEA3-55048D841EE5}"/>
              </a:ext>
            </a:extLst>
          </p:cNvPr>
          <p:cNvCxnSpPr>
            <a:cxnSpLocks/>
          </p:cNvCxnSpPr>
          <p:nvPr/>
        </p:nvCxnSpPr>
        <p:spPr>
          <a:xfrm>
            <a:off x="8257366" y="957582"/>
            <a:ext cx="3788104"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755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6">
            <a:extLst>
              <a:ext uri="{FF2B5EF4-FFF2-40B4-BE49-F238E27FC236}">
                <a16:creationId xmlns:a16="http://schemas.microsoft.com/office/drawing/2014/main" id="{E68998E6-AC61-E918-3C9B-F4D3E5130456}"/>
              </a:ext>
            </a:extLst>
          </p:cNvPr>
          <p:cNvSpPr txBox="1">
            <a:spLocks/>
          </p:cNvSpPr>
          <p:nvPr/>
        </p:nvSpPr>
        <p:spPr>
          <a:xfrm>
            <a:off x="8189984" y="4491506"/>
            <a:ext cx="3056927" cy="13347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CA" sz="1800" b="1" dirty="0">
                <a:solidFill>
                  <a:srgbClr val="004A72"/>
                </a:solidFill>
                <a:latin typeface="+mn-lt"/>
              </a:rPr>
              <a:t>Fiche d’animation</a:t>
            </a:r>
          </a:p>
          <a:p>
            <a:pPr marL="0" indent="0">
              <a:spcBef>
                <a:spcPts val="0"/>
              </a:spcBef>
              <a:buFont typeface="Arial" panose="020B0604020202020204" pitchFamily="34" charset="0"/>
              <a:buNone/>
            </a:pPr>
            <a:r>
              <a:rPr lang="fr-CA" sz="1800" b="1" dirty="0">
                <a:solidFill>
                  <a:srgbClr val="DD4C45"/>
                </a:solidFill>
                <a:latin typeface="+mn-lt"/>
                <a:hlinkClick r:id="rId3">
                  <a:extLst>
                    <a:ext uri="{A12FA001-AC4F-418D-AE19-62706E023703}">
                      <ahyp:hlinkClr xmlns:ahyp="http://schemas.microsoft.com/office/drawing/2018/hyperlinkcolor" val="tx"/>
                    </a:ext>
                  </a:extLst>
                </a:hlinkClick>
              </a:rPr>
              <a:t>Idéation collective avec un arbre thématique</a:t>
            </a:r>
            <a:endParaRPr lang="fr-CA" sz="1800" b="1" dirty="0">
              <a:solidFill>
                <a:srgbClr val="DD4C45"/>
              </a:solidFill>
              <a:latin typeface="+mn-lt"/>
            </a:endParaRPr>
          </a:p>
          <a:p>
            <a:pPr marL="0" indent="0" algn="r">
              <a:spcBef>
                <a:spcPts val="0"/>
              </a:spcBef>
              <a:spcAft>
                <a:spcPts val="800"/>
              </a:spcAft>
              <a:buFont typeface="Arial" panose="020B0604020202020204" pitchFamily="34" charset="0"/>
              <a:buNone/>
            </a:pPr>
            <a:endParaRPr lang="fr-CA" sz="2000" dirty="0">
              <a:solidFill>
                <a:srgbClr val="EAAF61"/>
              </a:solidFill>
              <a:latin typeface="+mn-lt"/>
            </a:endParaRPr>
          </a:p>
        </p:txBody>
      </p:sp>
      <p:pic>
        <p:nvPicPr>
          <p:cNvPr id="11" name="Image 10" descr="Une image contenant arbre, capture d’écran, plante, conception&#10;&#10;Description générée automatiquement">
            <a:extLst>
              <a:ext uri="{FF2B5EF4-FFF2-40B4-BE49-F238E27FC236}">
                <a16:creationId xmlns:a16="http://schemas.microsoft.com/office/drawing/2014/main" id="{1BF5A1B1-A529-1099-D7C1-474D6B2A0778}"/>
              </a:ext>
            </a:extLst>
          </p:cNvPr>
          <p:cNvPicPr>
            <a:picLocks noChangeAspect="1"/>
          </p:cNvPicPr>
          <p:nvPr/>
        </p:nvPicPr>
        <p:blipFill rotWithShape="1">
          <a:blip r:embed="rId4">
            <a:extLst>
              <a:ext uri="{28A0092B-C50C-407E-A947-70E740481C1C}">
                <a14:useLocalDpi xmlns:a14="http://schemas.microsoft.com/office/drawing/2010/main" val="0"/>
              </a:ext>
            </a:extLst>
          </a:blip>
          <a:srcRect t="6965" r="20293" b="3133"/>
          <a:stretch/>
        </p:blipFill>
        <p:spPr>
          <a:xfrm>
            <a:off x="356287" y="159143"/>
            <a:ext cx="6711777" cy="6056305"/>
          </a:xfrm>
          <a:prstGeom prst="rect">
            <a:avLst/>
          </a:prstGeom>
        </p:spPr>
      </p:pic>
      <p:pic>
        <p:nvPicPr>
          <p:cNvPr id="2" name="Image 1" descr="Une image contenant texte, capture d’écran, horloge, conception&#10;&#10;Description générée automatiquement">
            <a:extLst>
              <a:ext uri="{FF2B5EF4-FFF2-40B4-BE49-F238E27FC236}">
                <a16:creationId xmlns:a16="http://schemas.microsoft.com/office/drawing/2014/main" id="{C7C89B17-626E-0D32-CE6E-E23C156B8BC6}"/>
              </a:ext>
            </a:extLst>
          </p:cNvPr>
          <p:cNvPicPr>
            <a:picLocks noChangeAspect="1"/>
          </p:cNvPicPr>
          <p:nvPr/>
        </p:nvPicPr>
        <p:blipFill rotWithShape="1">
          <a:blip r:embed="rId5">
            <a:extLst>
              <a:ext uri="{28A0092B-C50C-407E-A947-70E740481C1C}">
                <a14:useLocalDpi xmlns:a14="http://schemas.microsoft.com/office/drawing/2010/main" val="0"/>
              </a:ext>
            </a:extLst>
          </a:blip>
          <a:srcRect l="82551" t="63738" r="10508" b="19137"/>
          <a:stretch/>
        </p:blipFill>
        <p:spPr bwMode="auto">
          <a:xfrm>
            <a:off x="7113719" y="4210196"/>
            <a:ext cx="962025" cy="1334770"/>
          </a:xfrm>
          <a:prstGeom prst="rect">
            <a:avLst/>
          </a:prstGeom>
          <a:ln>
            <a:noFill/>
          </a:ln>
          <a:extLst>
            <a:ext uri="{53640926-AAD7-44D8-BBD7-CCE9431645EC}">
              <a14:shadowObscured xmlns:a14="http://schemas.microsoft.com/office/drawing/2010/main"/>
            </a:ext>
          </a:extLst>
        </p:spPr>
      </p:pic>
      <p:sp>
        <p:nvSpPr>
          <p:cNvPr id="3" name="Espace réservé du contenu 6">
            <a:extLst>
              <a:ext uri="{FF2B5EF4-FFF2-40B4-BE49-F238E27FC236}">
                <a16:creationId xmlns:a16="http://schemas.microsoft.com/office/drawing/2014/main" id="{CE8C9D77-013A-2AEB-D0B8-71388D5567BC}"/>
              </a:ext>
            </a:extLst>
          </p:cNvPr>
          <p:cNvSpPr txBox="1">
            <a:spLocks/>
          </p:cNvSpPr>
          <p:nvPr/>
        </p:nvSpPr>
        <p:spPr>
          <a:xfrm>
            <a:off x="7210817" y="1158563"/>
            <a:ext cx="4441541" cy="29247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800"/>
              </a:spcAft>
              <a:buFont typeface="Arial" panose="020B0604020202020204" pitchFamily="34" charset="0"/>
              <a:buNone/>
            </a:pPr>
            <a:r>
              <a:rPr lang="fr-CA" dirty="0">
                <a:solidFill>
                  <a:srgbClr val="004A72"/>
                </a:solidFill>
                <a:latin typeface="+mn-lt"/>
              </a:rPr>
              <a:t>Structurez les thèmes liés en trois niveaux et donnez des exemples concrets.</a:t>
            </a:r>
          </a:p>
          <a:p>
            <a:pPr marL="0" indent="0" algn="ctr">
              <a:spcBef>
                <a:spcPts val="0"/>
              </a:spcBef>
              <a:spcAft>
                <a:spcPts val="800"/>
              </a:spcAft>
              <a:buFont typeface="Arial" panose="020B0604020202020204" pitchFamily="34" charset="0"/>
              <a:buNone/>
            </a:pPr>
            <a:endParaRPr lang="fr-CA" sz="2000" dirty="0">
              <a:solidFill>
                <a:srgbClr val="004A72"/>
              </a:solidFill>
              <a:latin typeface="+mn-lt"/>
            </a:endParaRPr>
          </a:p>
          <a:p>
            <a:pPr marL="0" indent="0" algn="ctr">
              <a:spcBef>
                <a:spcPts val="0"/>
              </a:spcBef>
              <a:buFont typeface="Arial" panose="020B0604020202020204" pitchFamily="34" charset="0"/>
              <a:buNone/>
            </a:pPr>
            <a:endParaRPr lang="fr-CA" b="1" dirty="0">
              <a:solidFill>
                <a:srgbClr val="EAAF61"/>
              </a:solidFill>
              <a:latin typeface="Calibri" panose="020F0502020204030204" pitchFamily="34" charset="0"/>
            </a:endParaRPr>
          </a:p>
          <a:p>
            <a:pPr marL="0" indent="0" algn="r">
              <a:spcBef>
                <a:spcPts val="0"/>
              </a:spcBef>
              <a:spcAft>
                <a:spcPts val="800"/>
              </a:spcAft>
              <a:buFont typeface="Arial" panose="020B0604020202020204" pitchFamily="34" charset="0"/>
              <a:buNone/>
            </a:pPr>
            <a:endParaRPr lang="fr-CA" sz="2000" dirty="0">
              <a:solidFill>
                <a:srgbClr val="EAAF61"/>
              </a:solidFill>
              <a:latin typeface="+mn-lt"/>
            </a:endParaRPr>
          </a:p>
        </p:txBody>
      </p:sp>
      <p:sp>
        <p:nvSpPr>
          <p:cNvPr id="5" name="Titre 5">
            <a:extLst>
              <a:ext uri="{FF2B5EF4-FFF2-40B4-BE49-F238E27FC236}">
                <a16:creationId xmlns:a16="http://schemas.microsoft.com/office/drawing/2014/main" id="{0DFB7943-830B-DA7F-D0DE-0101C93FFA80}"/>
              </a:ext>
            </a:extLst>
          </p:cNvPr>
          <p:cNvSpPr txBox="1">
            <a:spLocks/>
          </p:cNvSpPr>
          <p:nvPr/>
        </p:nvSpPr>
        <p:spPr>
          <a:xfrm>
            <a:off x="7210817" y="423399"/>
            <a:ext cx="4503390"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Idéation collective</a:t>
            </a:r>
          </a:p>
        </p:txBody>
      </p:sp>
      <p:cxnSp>
        <p:nvCxnSpPr>
          <p:cNvPr id="7" name="Connecteur droit 6">
            <a:extLst>
              <a:ext uri="{FF2B5EF4-FFF2-40B4-BE49-F238E27FC236}">
                <a16:creationId xmlns:a16="http://schemas.microsoft.com/office/drawing/2014/main" id="{9A41EB3E-3F87-7ED9-BF89-BDF492B534E3}"/>
              </a:ext>
            </a:extLst>
          </p:cNvPr>
          <p:cNvCxnSpPr>
            <a:cxnSpLocks/>
          </p:cNvCxnSpPr>
          <p:nvPr/>
        </p:nvCxnSpPr>
        <p:spPr>
          <a:xfrm>
            <a:off x="7195779" y="1031723"/>
            <a:ext cx="4051132"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13" name="Image 12" descr="Une image contenant texte, capture d’écran, horloge, conception&#10;&#10;Description générée automatiquement">
            <a:extLst>
              <a:ext uri="{FF2B5EF4-FFF2-40B4-BE49-F238E27FC236}">
                <a16:creationId xmlns:a16="http://schemas.microsoft.com/office/drawing/2014/main" id="{1F9BB76C-3524-961B-936F-E6FB70CDBA2D}"/>
              </a:ext>
            </a:extLst>
          </p:cNvPr>
          <p:cNvPicPr>
            <a:picLocks noChangeAspect="1"/>
          </p:cNvPicPr>
          <p:nvPr/>
        </p:nvPicPr>
        <p:blipFill rotWithShape="1">
          <a:blip r:embed="rId5">
            <a:extLst>
              <a:ext uri="{28A0092B-C50C-407E-A947-70E740481C1C}">
                <a14:useLocalDpi xmlns:a14="http://schemas.microsoft.com/office/drawing/2010/main" val="0"/>
              </a:ext>
            </a:extLst>
          </a:blip>
          <a:srcRect l="61502" t="67920" r="32644" b="22287"/>
          <a:stretch/>
        </p:blipFill>
        <p:spPr bwMode="auto">
          <a:xfrm>
            <a:off x="10841463" y="4877581"/>
            <a:ext cx="810895" cy="7632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643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A8AC13EA-857E-4E28-85C8-6C366D8A5355}"/>
              </a:ext>
            </a:extLst>
          </p:cNvPr>
          <p:cNvSpPr>
            <a:spLocks noGrp="1"/>
          </p:cNvSpPr>
          <p:nvPr>
            <p:ph idx="1"/>
          </p:nvPr>
        </p:nvSpPr>
        <p:spPr>
          <a:xfrm>
            <a:off x="344638" y="1127341"/>
            <a:ext cx="11505491" cy="5263627"/>
          </a:xfrm>
        </p:spPr>
        <p:txBody>
          <a:bodyPr>
            <a:normAutofit/>
          </a:bodyPr>
          <a:lstStyle/>
          <a:p>
            <a:pPr marL="0" marR="0" indent="0">
              <a:spcBef>
                <a:spcPts val="0"/>
              </a:spcBef>
              <a:spcAft>
                <a:spcPts val="1200"/>
              </a:spcAft>
              <a:buNone/>
            </a:pPr>
            <a:r>
              <a:rPr lang="fr-CA" b="1" dirty="0">
                <a:solidFill>
                  <a:srgbClr val="1A315D"/>
                </a:solidFill>
                <a:latin typeface="Calibri" panose="020F0502020204030204" pitchFamily="34" charset="0"/>
              </a:rPr>
              <a:t>Qu’est-ce qu’une communauté de pratique?</a:t>
            </a:r>
          </a:p>
          <a:p>
            <a:pPr>
              <a:spcBef>
                <a:spcPts val="0"/>
              </a:spcBef>
              <a:spcAft>
                <a:spcPts val="1200"/>
              </a:spcAft>
            </a:pPr>
            <a:r>
              <a:rPr lang="fr-CA" sz="2100" dirty="0">
                <a:solidFill>
                  <a:srgbClr val="1A315D"/>
                </a:solidFill>
                <a:latin typeface="Calibri" panose="020F0502020204030204" pitchFamily="34" charset="0"/>
              </a:rPr>
              <a:t>Définition, différences et similitudes avec d’autres formules</a:t>
            </a:r>
          </a:p>
          <a:p>
            <a:pPr>
              <a:spcBef>
                <a:spcPts val="0"/>
              </a:spcBef>
              <a:spcAft>
                <a:spcPts val="1200"/>
              </a:spcAft>
            </a:pPr>
            <a:r>
              <a:rPr lang="fr-CA" sz="2100" dirty="0">
                <a:solidFill>
                  <a:srgbClr val="1A315D"/>
                </a:solidFill>
                <a:latin typeface="Calibri" panose="020F0502020204030204" pitchFamily="34" charset="0"/>
              </a:rPr>
              <a:t>Objectifs et impacts</a:t>
            </a:r>
          </a:p>
          <a:p>
            <a:pPr>
              <a:spcBef>
                <a:spcPts val="0"/>
              </a:spcBef>
              <a:spcAft>
                <a:spcPts val="1200"/>
              </a:spcAft>
            </a:pPr>
            <a:r>
              <a:rPr lang="fr-CA" sz="2100" dirty="0">
                <a:solidFill>
                  <a:srgbClr val="1A315D"/>
                </a:solidFill>
                <a:latin typeface="Calibri" panose="020F0502020204030204" pitchFamily="34" charset="0"/>
              </a:rPr>
              <a:t>Cohérence avec l’approche de l’action communautaire autonome</a:t>
            </a:r>
          </a:p>
          <a:p>
            <a:pPr marL="0" indent="0">
              <a:spcBef>
                <a:spcPts val="0"/>
              </a:spcBef>
              <a:spcAft>
                <a:spcPts val="1200"/>
              </a:spcAft>
              <a:buNone/>
            </a:pPr>
            <a:r>
              <a:rPr lang="fr-CA" b="1" dirty="0">
                <a:solidFill>
                  <a:srgbClr val="1A315D"/>
                </a:solidFill>
                <a:latin typeface="Calibri" panose="020F0502020204030204" pitchFamily="34" charset="0"/>
              </a:rPr>
              <a:t>Différents modèles de communautés de pratique</a:t>
            </a:r>
          </a:p>
          <a:p>
            <a:pPr>
              <a:spcBef>
                <a:spcPts val="0"/>
              </a:spcBef>
              <a:spcAft>
                <a:spcPts val="1200"/>
              </a:spcAft>
            </a:pPr>
            <a:r>
              <a:rPr lang="fr-CA" sz="2100" dirty="0">
                <a:solidFill>
                  <a:srgbClr val="1A315D"/>
                </a:solidFill>
                <a:latin typeface="Calibri" panose="020F0502020204030204" pitchFamily="34" charset="0"/>
              </a:rPr>
              <a:t>Cercles d’apprentissage, groupes de codéveloppement professionnel, ateliers de praxéologie</a:t>
            </a:r>
          </a:p>
          <a:p>
            <a:pPr>
              <a:spcBef>
                <a:spcPts val="0"/>
              </a:spcBef>
              <a:spcAft>
                <a:spcPts val="1200"/>
              </a:spcAft>
            </a:pPr>
            <a:r>
              <a:rPr lang="fr-CA" sz="2100" dirty="0">
                <a:solidFill>
                  <a:srgbClr val="1A315D"/>
                </a:solidFill>
                <a:latin typeface="Calibri" panose="020F0502020204030204" pitchFamily="34" charset="0"/>
              </a:rPr>
              <a:t>Approche appréciative : groupe de consultation</a:t>
            </a:r>
          </a:p>
          <a:p>
            <a:pPr marL="0" indent="0">
              <a:spcBef>
                <a:spcPts val="0"/>
              </a:spcBef>
              <a:spcAft>
                <a:spcPts val="1200"/>
              </a:spcAft>
              <a:buNone/>
            </a:pPr>
            <a:r>
              <a:rPr lang="fr-CA" b="1" dirty="0">
                <a:solidFill>
                  <a:srgbClr val="1A315D"/>
                </a:solidFill>
                <a:latin typeface="Calibri" panose="020F0502020204030204" pitchFamily="34" charset="0"/>
              </a:rPr>
              <a:t>5 étapes pour organiser une communauté de pratique</a:t>
            </a:r>
          </a:p>
          <a:p>
            <a:pPr>
              <a:spcBef>
                <a:spcPts val="0"/>
              </a:spcBef>
              <a:spcAft>
                <a:spcPts val="1200"/>
              </a:spcAft>
            </a:pPr>
            <a:r>
              <a:rPr lang="fr-CA" sz="2100" dirty="0">
                <a:solidFill>
                  <a:srgbClr val="1A315D"/>
                </a:solidFill>
                <a:latin typeface="Calibri" panose="020F0502020204030204" pitchFamily="34" charset="0"/>
              </a:rPr>
              <a:t>Questions à se poser, outils et modèles d’inspiration, fiches d’animation</a:t>
            </a:r>
          </a:p>
          <a:p>
            <a:pPr>
              <a:spcBef>
                <a:spcPts val="0"/>
              </a:spcBef>
              <a:spcAft>
                <a:spcPts val="1200"/>
              </a:spcAft>
            </a:pPr>
            <a:r>
              <a:rPr lang="fr-CA" sz="2100" dirty="0">
                <a:solidFill>
                  <a:srgbClr val="1A315D"/>
                </a:solidFill>
                <a:latin typeface="Calibri" panose="020F0502020204030204" pitchFamily="34" charset="0"/>
              </a:rPr>
              <a:t>Posture et rôle de facilitation</a:t>
            </a:r>
          </a:p>
        </p:txBody>
      </p:sp>
      <p:sp>
        <p:nvSpPr>
          <p:cNvPr id="4" name="Titre 5">
            <a:extLst>
              <a:ext uri="{FF2B5EF4-FFF2-40B4-BE49-F238E27FC236}">
                <a16:creationId xmlns:a16="http://schemas.microsoft.com/office/drawing/2014/main" id="{0353D904-8D76-27ED-24D6-051719CAE9D9}"/>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Thèmes abordés</a:t>
            </a:r>
          </a:p>
        </p:txBody>
      </p:sp>
      <p:cxnSp>
        <p:nvCxnSpPr>
          <p:cNvPr id="5" name="Connecteur droit 4">
            <a:extLst>
              <a:ext uri="{FF2B5EF4-FFF2-40B4-BE49-F238E27FC236}">
                <a16:creationId xmlns:a16="http://schemas.microsoft.com/office/drawing/2014/main" id="{702639FF-9B54-70AE-8360-116628F9ECFE}"/>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33093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logo, Police&#10;&#10;Description générée automatiquement">
            <a:extLst>
              <a:ext uri="{FF2B5EF4-FFF2-40B4-BE49-F238E27FC236}">
                <a16:creationId xmlns:a16="http://schemas.microsoft.com/office/drawing/2014/main" id="{56687D1A-2AD8-5605-7DD6-A970641D8FA9}"/>
              </a:ext>
            </a:extLst>
          </p:cNvPr>
          <p:cNvPicPr>
            <a:picLocks noChangeAspect="1"/>
          </p:cNvPicPr>
          <p:nvPr/>
        </p:nvPicPr>
        <p:blipFill rotWithShape="1">
          <a:blip r:embed="rId3">
            <a:extLst>
              <a:ext uri="{28A0092B-C50C-407E-A947-70E740481C1C}">
                <a14:useLocalDpi xmlns:a14="http://schemas.microsoft.com/office/drawing/2010/main" val="0"/>
              </a:ext>
            </a:extLst>
          </a:blip>
          <a:srcRect b="8505"/>
          <a:stretch/>
        </p:blipFill>
        <p:spPr>
          <a:xfrm>
            <a:off x="0" y="0"/>
            <a:ext cx="12192000" cy="6274676"/>
          </a:xfrm>
          <a:prstGeom prst="rect">
            <a:avLst/>
          </a:prstGeom>
        </p:spPr>
      </p:pic>
      <p:sp>
        <p:nvSpPr>
          <p:cNvPr id="2" name="Espace réservé du contenu 6">
            <a:extLst>
              <a:ext uri="{FF2B5EF4-FFF2-40B4-BE49-F238E27FC236}">
                <a16:creationId xmlns:a16="http://schemas.microsoft.com/office/drawing/2014/main" id="{E0045917-89D8-62A6-15C1-E5761AB7EDAE}"/>
              </a:ext>
            </a:extLst>
          </p:cNvPr>
          <p:cNvSpPr>
            <a:spLocks noGrp="1"/>
          </p:cNvSpPr>
          <p:nvPr>
            <p:ph idx="1"/>
          </p:nvPr>
        </p:nvSpPr>
        <p:spPr>
          <a:xfrm>
            <a:off x="381709" y="1088885"/>
            <a:ext cx="8281262" cy="3963592"/>
          </a:xfrm>
        </p:spPr>
        <p:txBody>
          <a:bodyPr>
            <a:normAutofit/>
          </a:bodyPr>
          <a:lstStyle/>
          <a:p>
            <a:pPr marL="342900" marR="0">
              <a:spcBef>
                <a:spcPts val="0"/>
              </a:spcBef>
              <a:spcAft>
                <a:spcPts val="1200"/>
              </a:spcAft>
            </a:pPr>
            <a:r>
              <a:rPr lang="fr-CA" dirty="0">
                <a:solidFill>
                  <a:srgbClr val="1A315D"/>
                </a:solidFill>
                <a:latin typeface="Luciole" panose="020B0500020200000003"/>
              </a:rPr>
              <a:t>Quel cadre de fonctionnement souhaite la communauté?</a:t>
            </a:r>
          </a:p>
          <a:p>
            <a:pPr marL="342900" marR="0">
              <a:spcBef>
                <a:spcPts val="0"/>
              </a:spcBef>
              <a:spcAft>
                <a:spcPts val="1200"/>
              </a:spcAft>
            </a:pPr>
            <a:r>
              <a:rPr lang="fr-CA" dirty="0">
                <a:solidFill>
                  <a:srgbClr val="1A315D"/>
                </a:solidFill>
                <a:latin typeface="Luciole" panose="020B0500020200000003"/>
              </a:rPr>
              <a:t>Quelle importance accordons-nous à la confidentialité?</a:t>
            </a:r>
          </a:p>
          <a:p>
            <a:pPr marL="342900" marR="0">
              <a:spcBef>
                <a:spcPts val="0"/>
              </a:spcBef>
              <a:spcAft>
                <a:spcPts val="1200"/>
              </a:spcAft>
            </a:pPr>
            <a:r>
              <a:rPr lang="fr-CA" dirty="0">
                <a:solidFill>
                  <a:srgbClr val="1A315D"/>
                </a:solidFill>
                <a:latin typeface="Luciole" panose="020B0500020200000003"/>
              </a:rPr>
              <a:t>Quelles valeurs sont primordiales pour le groupe?</a:t>
            </a:r>
          </a:p>
          <a:p>
            <a:pPr marL="342900" marR="0">
              <a:spcBef>
                <a:spcPts val="0"/>
              </a:spcBef>
              <a:spcAft>
                <a:spcPts val="1200"/>
              </a:spcAft>
            </a:pPr>
            <a:r>
              <a:rPr lang="fr-CA" dirty="0">
                <a:solidFill>
                  <a:srgbClr val="1A315D"/>
                </a:solidFill>
                <a:latin typeface="Luciole" panose="020B0500020200000003"/>
              </a:rPr>
              <a:t>Quel niveau d’engagement et d’implication souhaitez-vous à titre de personne participantes? À titre de personne qui organise et anime ?</a:t>
            </a:r>
          </a:p>
          <a:p>
            <a:pPr marL="342900" marR="0">
              <a:spcBef>
                <a:spcPts val="0"/>
              </a:spcBef>
              <a:spcAft>
                <a:spcPts val="1200"/>
              </a:spcAft>
            </a:pPr>
            <a:endParaRPr lang="fr-CA" sz="2000" dirty="0">
              <a:solidFill>
                <a:srgbClr val="1A315D"/>
              </a:solidFill>
              <a:effectLst/>
              <a:highlight>
                <a:srgbClr val="FFFF00"/>
              </a:highlight>
              <a:latin typeface="Calibri" panose="020F0502020204030204" pitchFamily="34" charset="0"/>
            </a:endParaRPr>
          </a:p>
        </p:txBody>
      </p:sp>
      <p:sp>
        <p:nvSpPr>
          <p:cNvPr id="3" name="Titre 5">
            <a:extLst>
              <a:ext uri="{FF2B5EF4-FFF2-40B4-BE49-F238E27FC236}">
                <a16:creationId xmlns:a16="http://schemas.microsoft.com/office/drawing/2014/main" id="{8DA68C8E-EDCE-4B37-EEA2-0B44CE35ADB8}"/>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Les grandes questions à se poser…</a:t>
            </a:r>
          </a:p>
        </p:txBody>
      </p:sp>
      <p:cxnSp>
        <p:nvCxnSpPr>
          <p:cNvPr id="6" name="Connecteur droit 5">
            <a:extLst>
              <a:ext uri="{FF2B5EF4-FFF2-40B4-BE49-F238E27FC236}">
                <a16:creationId xmlns:a16="http://schemas.microsoft.com/office/drawing/2014/main" id="{9DD66F9D-50E7-665F-D793-E91F251273C4}"/>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00398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logo, Police&#10;&#10;Description générée automatiquement">
            <a:extLst>
              <a:ext uri="{FF2B5EF4-FFF2-40B4-BE49-F238E27FC236}">
                <a16:creationId xmlns:a16="http://schemas.microsoft.com/office/drawing/2014/main" id="{9EE0A9E2-4866-2C1B-5682-AA435D0A0210}"/>
              </a:ext>
            </a:extLst>
          </p:cNvPr>
          <p:cNvPicPr>
            <a:picLocks noChangeAspect="1"/>
          </p:cNvPicPr>
          <p:nvPr/>
        </p:nvPicPr>
        <p:blipFill rotWithShape="1">
          <a:blip r:embed="rId3">
            <a:extLst>
              <a:ext uri="{28A0092B-C50C-407E-A947-70E740481C1C}">
                <a14:useLocalDpi xmlns:a14="http://schemas.microsoft.com/office/drawing/2010/main" val="0"/>
              </a:ext>
            </a:extLst>
          </a:blip>
          <a:srcRect b="8505"/>
          <a:stretch/>
        </p:blipFill>
        <p:spPr>
          <a:xfrm>
            <a:off x="0" y="0"/>
            <a:ext cx="12192000" cy="6274676"/>
          </a:xfrm>
          <a:prstGeom prst="rect">
            <a:avLst/>
          </a:prstGeom>
        </p:spPr>
      </p:pic>
      <p:sp>
        <p:nvSpPr>
          <p:cNvPr id="7" name="ZoneTexte 6">
            <a:extLst>
              <a:ext uri="{FF2B5EF4-FFF2-40B4-BE49-F238E27FC236}">
                <a16:creationId xmlns:a16="http://schemas.microsoft.com/office/drawing/2014/main" id="{304C8A16-9DEB-7171-BE3A-305D3696F182}"/>
              </a:ext>
            </a:extLst>
          </p:cNvPr>
          <p:cNvSpPr txBox="1"/>
          <p:nvPr/>
        </p:nvSpPr>
        <p:spPr>
          <a:xfrm>
            <a:off x="1643996" y="2190406"/>
            <a:ext cx="7574978" cy="369332"/>
          </a:xfrm>
          <a:prstGeom prst="rect">
            <a:avLst/>
          </a:prstGeom>
          <a:noFill/>
        </p:spPr>
        <p:txBody>
          <a:bodyPr wrap="square" rtlCol="0">
            <a:spAutoFit/>
          </a:bodyPr>
          <a:lstStyle/>
          <a:p>
            <a:pPr indent="-114300">
              <a:spcAft>
                <a:spcPts val="1200"/>
              </a:spcAft>
            </a:pPr>
            <a:r>
              <a:rPr lang="fr-CA" b="1" dirty="0">
                <a:solidFill>
                  <a:srgbClr val="1A315D"/>
                </a:solidFill>
              </a:rPr>
              <a:t>Fiche d’animation </a:t>
            </a:r>
            <a:r>
              <a:rPr lang="fr-CA" b="1" dirty="0">
                <a:solidFill>
                  <a:srgbClr val="DD4C45"/>
                </a:solidFill>
                <a:hlinkClick r:id="rId4">
                  <a:extLst>
                    <a:ext uri="{A12FA001-AC4F-418D-AE19-62706E023703}">
                      <ahyp:hlinkClr xmlns:ahyp="http://schemas.microsoft.com/office/drawing/2018/hyperlinkcolor" val="tx"/>
                    </a:ext>
                  </a:extLst>
                </a:hlinkClick>
              </a:rPr>
              <a:t>Établir nos valeurs et cadre de fonctionnement</a:t>
            </a:r>
            <a:endParaRPr lang="fr-CA" b="1" dirty="0">
              <a:solidFill>
                <a:srgbClr val="DD4C45"/>
              </a:solidFill>
            </a:endParaRPr>
          </a:p>
        </p:txBody>
      </p:sp>
      <p:sp>
        <p:nvSpPr>
          <p:cNvPr id="9" name="ZoneTexte 8">
            <a:extLst>
              <a:ext uri="{FF2B5EF4-FFF2-40B4-BE49-F238E27FC236}">
                <a16:creationId xmlns:a16="http://schemas.microsoft.com/office/drawing/2014/main" id="{87240817-1CE3-C2D2-BC60-849FB2EF537C}"/>
              </a:ext>
            </a:extLst>
          </p:cNvPr>
          <p:cNvSpPr txBox="1"/>
          <p:nvPr/>
        </p:nvSpPr>
        <p:spPr>
          <a:xfrm>
            <a:off x="1643996" y="4286962"/>
            <a:ext cx="6323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1" dirty="0">
                <a:solidFill>
                  <a:srgbClr val="1A315D"/>
                </a:solidFill>
              </a:rPr>
              <a:t>Modèle d’inspiration </a:t>
            </a:r>
            <a:r>
              <a:rPr lang="fr-CA" b="1" dirty="0">
                <a:solidFill>
                  <a:srgbClr val="DD4C45"/>
                </a:solidFill>
                <a:hlinkClick r:id="rId5">
                  <a:extLst>
                    <a:ext uri="{A12FA001-AC4F-418D-AE19-62706E023703}">
                      <ahyp:hlinkClr xmlns:ahyp="http://schemas.microsoft.com/office/drawing/2018/hyperlinkcolor" val="tx"/>
                    </a:ext>
                  </a:extLst>
                </a:hlinkClick>
              </a:rPr>
              <a:t>Contrat d’engagement et de confidentialité</a:t>
            </a:r>
            <a:endParaRPr lang="fr-CA" b="1" dirty="0">
              <a:solidFill>
                <a:srgbClr val="DD4C45"/>
              </a:solidFill>
            </a:endParaRPr>
          </a:p>
        </p:txBody>
      </p:sp>
      <p:sp>
        <p:nvSpPr>
          <p:cNvPr id="3" name="Titre 5">
            <a:extLst>
              <a:ext uri="{FF2B5EF4-FFF2-40B4-BE49-F238E27FC236}">
                <a16:creationId xmlns:a16="http://schemas.microsoft.com/office/drawing/2014/main" id="{8DA68C8E-EDCE-4B37-EEA2-0B44CE35ADB8}"/>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Outils</a:t>
            </a:r>
          </a:p>
        </p:txBody>
      </p:sp>
      <p:cxnSp>
        <p:nvCxnSpPr>
          <p:cNvPr id="6" name="Connecteur droit 5">
            <a:extLst>
              <a:ext uri="{FF2B5EF4-FFF2-40B4-BE49-F238E27FC236}">
                <a16:creationId xmlns:a16="http://schemas.microsoft.com/office/drawing/2014/main" id="{9DD66F9D-50E7-665F-D793-E91F251273C4}"/>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2" name="Image 1" descr="Une image contenant texte, capture d’écran, horloge, conception&#10;&#10;Description générée automatiquement">
            <a:extLst>
              <a:ext uri="{FF2B5EF4-FFF2-40B4-BE49-F238E27FC236}">
                <a16:creationId xmlns:a16="http://schemas.microsoft.com/office/drawing/2014/main" id="{1739B34B-9B18-CB36-3E49-53B205B4F4ED}"/>
              </a:ext>
            </a:extLst>
          </p:cNvPr>
          <p:cNvPicPr>
            <a:picLocks noChangeAspect="1"/>
          </p:cNvPicPr>
          <p:nvPr/>
        </p:nvPicPr>
        <p:blipFill rotWithShape="1">
          <a:blip r:embed="rId6">
            <a:extLst>
              <a:ext uri="{28A0092B-C50C-407E-A947-70E740481C1C}">
                <a14:useLocalDpi xmlns:a14="http://schemas.microsoft.com/office/drawing/2010/main" val="0"/>
              </a:ext>
            </a:extLst>
          </a:blip>
          <a:srcRect l="61502" t="67920" r="32644" b="22287"/>
          <a:stretch/>
        </p:blipFill>
        <p:spPr bwMode="auto">
          <a:xfrm>
            <a:off x="7967836" y="2308072"/>
            <a:ext cx="810895" cy="763270"/>
          </a:xfrm>
          <a:prstGeom prst="rect">
            <a:avLst/>
          </a:prstGeom>
          <a:ln>
            <a:noFill/>
          </a:ln>
          <a:extLst>
            <a:ext uri="{53640926-AAD7-44D8-BBD7-CCE9431645EC}">
              <a14:shadowObscured xmlns:a14="http://schemas.microsoft.com/office/drawing/2010/main"/>
            </a:ext>
          </a:extLst>
        </p:spPr>
      </p:pic>
      <p:pic>
        <p:nvPicPr>
          <p:cNvPr id="4" name="Image 3" descr="Une image contenant texte, capture d’écran, horloge, conception&#10;&#10;Description générée automatiquement">
            <a:extLst>
              <a:ext uri="{FF2B5EF4-FFF2-40B4-BE49-F238E27FC236}">
                <a16:creationId xmlns:a16="http://schemas.microsoft.com/office/drawing/2014/main" id="{1A86660D-C772-2DC7-5987-A8A0C74A1224}"/>
              </a:ext>
            </a:extLst>
          </p:cNvPr>
          <p:cNvPicPr>
            <a:picLocks noChangeAspect="1"/>
          </p:cNvPicPr>
          <p:nvPr/>
        </p:nvPicPr>
        <p:blipFill rotWithShape="1">
          <a:blip r:embed="rId6">
            <a:extLst>
              <a:ext uri="{28A0092B-C50C-407E-A947-70E740481C1C}">
                <a14:useLocalDpi xmlns:a14="http://schemas.microsoft.com/office/drawing/2010/main" val="0"/>
              </a:ext>
            </a:extLst>
          </a:blip>
          <a:srcRect l="61502" t="67920" r="32644" b="22287"/>
          <a:stretch/>
        </p:blipFill>
        <p:spPr bwMode="auto">
          <a:xfrm>
            <a:off x="7926647" y="4375743"/>
            <a:ext cx="810895" cy="763270"/>
          </a:xfrm>
          <a:prstGeom prst="rect">
            <a:avLst/>
          </a:prstGeom>
          <a:ln>
            <a:noFill/>
          </a:ln>
          <a:extLst>
            <a:ext uri="{53640926-AAD7-44D8-BBD7-CCE9431645EC}">
              <a14:shadowObscured xmlns:a14="http://schemas.microsoft.com/office/drawing/2010/main"/>
            </a:ext>
          </a:extLst>
        </p:spPr>
      </p:pic>
      <p:pic>
        <p:nvPicPr>
          <p:cNvPr id="5" name="Image 4" descr="Une image contenant texte, capture d’écran, horloge, conception&#10;&#10;Description générée automatiquement">
            <a:extLst>
              <a:ext uri="{FF2B5EF4-FFF2-40B4-BE49-F238E27FC236}">
                <a16:creationId xmlns:a16="http://schemas.microsoft.com/office/drawing/2014/main" id="{D47603B3-9599-A757-5FDA-97582F37FC85}"/>
              </a:ext>
            </a:extLst>
          </p:cNvPr>
          <p:cNvPicPr>
            <a:picLocks noChangeAspect="1"/>
          </p:cNvPicPr>
          <p:nvPr/>
        </p:nvPicPr>
        <p:blipFill rotWithShape="1">
          <a:blip r:embed="rId6">
            <a:extLst>
              <a:ext uri="{28A0092B-C50C-407E-A947-70E740481C1C}">
                <a14:useLocalDpi xmlns:a14="http://schemas.microsoft.com/office/drawing/2010/main" val="0"/>
              </a:ext>
            </a:extLst>
          </a:blip>
          <a:srcRect l="82551" t="63738" r="10508" b="19137"/>
          <a:stretch/>
        </p:blipFill>
        <p:spPr bwMode="auto">
          <a:xfrm>
            <a:off x="681971" y="1702290"/>
            <a:ext cx="962025" cy="1334770"/>
          </a:xfrm>
          <a:prstGeom prst="rect">
            <a:avLst/>
          </a:prstGeom>
          <a:ln>
            <a:noFill/>
          </a:ln>
          <a:extLst>
            <a:ext uri="{53640926-AAD7-44D8-BBD7-CCE9431645EC}">
              <a14:shadowObscured xmlns:a14="http://schemas.microsoft.com/office/drawing/2010/main"/>
            </a:ext>
          </a:extLst>
        </p:spPr>
      </p:pic>
      <p:pic>
        <p:nvPicPr>
          <p:cNvPr id="10" name="Image 9" descr="Une image contenant texte, capture d’écran, horloge, conception&#10;&#10;Description générée automatiquement">
            <a:extLst>
              <a:ext uri="{FF2B5EF4-FFF2-40B4-BE49-F238E27FC236}">
                <a16:creationId xmlns:a16="http://schemas.microsoft.com/office/drawing/2014/main" id="{0835DF88-7900-AC09-7637-A3444C7DA276}"/>
              </a:ext>
            </a:extLst>
          </p:cNvPr>
          <p:cNvPicPr>
            <a:picLocks noChangeAspect="1"/>
          </p:cNvPicPr>
          <p:nvPr/>
        </p:nvPicPr>
        <p:blipFill rotWithShape="1">
          <a:blip r:embed="rId6">
            <a:extLst>
              <a:ext uri="{28A0092B-C50C-407E-A947-70E740481C1C}">
                <a14:useLocalDpi xmlns:a14="http://schemas.microsoft.com/office/drawing/2010/main" val="0"/>
              </a:ext>
            </a:extLst>
          </a:blip>
          <a:srcRect l="82551" t="63738" r="10508" b="19137"/>
          <a:stretch/>
        </p:blipFill>
        <p:spPr bwMode="auto">
          <a:xfrm>
            <a:off x="673733" y="3804243"/>
            <a:ext cx="962025" cy="13347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9611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capture d’écran, document&#10;&#10;Description générée automatiquement">
            <a:extLst>
              <a:ext uri="{FF2B5EF4-FFF2-40B4-BE49-F238E27FC236}">
                <a16:creationId xmlns:a16="http://schemas.microsoft.com/office/drawing/2014/main" id="{C8713911-CEE3-1C2C-11D5-C6F477C7F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re 5">
            <a:extLst>
              <a:ext uri="{FF2B5EF4-FFF2-40B4-BE49-F238E27FC236}">
                <a16:creationId xmlns:a16="http://schemas.microsoft.com/office/drawing/2014/main" id="{477EAD5B-68A6-6112-57A2-C2701B98F49A}"/>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Établir nos valeurs et cadre de fonctionnement</a:t>
            </a:r>
          </a:p>
        </p:txBody>
      </p:sp>
      <p:cxnSp>
        <p:nvCxnSpPr>
          <p:cNvPr id="6" name="Connecteur droit 5">
            <a:extLst>
              <a:ext uri="{FF2B5EF4-FFF2-40B4-BE49-F238E27FC236}">
                <a16:creationId xmlns:a16="http://schemas.microsoft.com/office/drawing/2014/main" id="{EB5BCDDF-9B94-A00F-DB90-A32878C6377F}"/>
              </a:ext>
            </a:extLst>
          </p:cNvPr>
          <p:cNvCxnSpPr>
            <a:cxnSpLocks/>
          </p:cNvCxnSpPr>
          <p:nvPr/>
        </p:nvCxnSpPr>
        <p:spPr>
          <a:xfrm>
            <a:off x="278675" y="749933"/>
            <a:ext cx="10133347"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22936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logo, Graphique&#10;&#10;Description générée automatiquement">
            <a:extLst>
              <a:ext uri="{FF2B5EF4-FFF2-40B4-BE49-F238E27FC236}">
                <a16:creationId xmlns:a16="http://schemas.microsoft.com/office/drawing/2014/main" id="{3DD88E1A-D295-B7EE-F6C9-F85C281BEA1B}"/>
              </a:ext>
            </a:extLst>
          </p:cNvPr>
          <p:cNvPicPr>
            <a:picLocks noChangeAspect="1"/>
          </p:cNvPicPr>
          <p:nvPr/>
        </p:nvPicPr>
        <p:blipFill rotWithShape="1">
          <a:blip r:embed="rId3">
            <a:extLst>
              <a:ext uri="{28A0092B-C50C-407E-A947-70E740481C1C}">
                <a14:useLocalDpi xmlns:a14="http://schemas.microsoft.com/office/drawing/2010/main" val="0"/>
              </a:ext>
            </a:extLst>
          </a:blip>
          <a:srcRect b="8965"/>
          <a:stretch/>
        </p:blipFill>
        <p:spPr>
          <a:xfrm>
            <a:off x="0" y="0"/>
            <a:ext cx="12192000" cy="6243145"/>
          </a:xfrm>
          <a:prstGeom prst="rect">
            <a:avLst/>
          </a:prstGeom>
        </p:spPr>
      </p:pic>
      <p:sp>
        <p:nvSpPr>
          <p:cNvPr id="5" name="Espace réservé du contenu 6">
            <a:extLst>
              <a:ext uri="{FF2B5EF4-FFF2-40B4-BE49-F238E27FC236}">
                <a16:creationId xmlns:a16="http://schemas.microsoft.com/office/drawing/2014/main" id="{E9FED62F-0280-3890-1CE9-CDFBB2D92D0F}"/>
              </a:ext>
            </a:extLst>
          </p:cNvPr>
          <p:cNvSpPr>
            <a:spLocks noGrp="1"/>
          </p:cNvSpPr>
          <p:nvPr>
            <p:ph idx="1"/>
          </p:nvPr>
        </p:nvSpPr>
        <p:spPr>
          <a:xfrm>
            <a:off x="278675" y="966651"/>
            <a:ext cx="8281262" cy="4596548"/>
          </a:xfrm>
        </p:spPr>
        <p:txBody>
          <a:bodyPr>
            <a:normAutofit/>
          </a:bodyPr>
          <a:lstStyle/>
          <a:p>
            <a:pPr marL="342900" marR="0">
              <a:spcBef>
                <a:spcPts val="0"/>
              </a:spcBef>
              <a:spcAft>
                <a:spcPts val="1200"/>
              </a:spcAft>
            </a:pPr>
            <a:r>
              <a:rPr lang="fr-CA" dirty="0">
                <a:solidFill>
                  <a:srgbClr val="1A315D"/>
                </a:solidFill>
                <a:latin typeface="Calibri" panose="020F0502020204030204" pitchFamily="34" charset="0"/>
              </a:rPr>
              <a:t>Quelle posture d’animation visons-nous?</a:t>
            </a:r>
          </a:p>
          <a:p>
            <a:pPr marL="342900" marR="0">
              <a:spcBef>
                <a:spcPts val="0"/>
              </a:spcBef>
              <a:spcAft>
                <a:spcPts val="1200"/>
              </a:spcAft>
            </a:pPr>
            <a:r>
              <a:rPr lang="fr-CA" dirty="0">
                <a:solidFill>
                  <a:srgbClr val="1A315D"/>
                </a:solidFill>
                <a:latin typeface="Calibri" panose="020F0502020204030204" pitchFamily="34" charset="0"/>
              </a:rPr>
              <a:t>Quels outils et techniques d’animation seront utilisés pour faciliter l’intelligence collective?</a:t>
            </a:r>
          </a:p>
          <a:p>
            <a:pPr marL="342900" marR="0">
              <a:spcBef>
                <a:spcPts val="0"/>
              </a:spcBef>
              <a:spcAft>
                <a:spcPts val="1200"/>
              </a:spcAft>
            </a:pPr>
            <a:r>
              <a:rPr lang="fr-CA" dirty="0">
                <a:solidFill>
                  <a:srgbClr val="1A315D"/>
                </a:solidFill>
                <a:latin typeface="Calibri" panose="020F0502020204030204" pitchFamily="34" charset="0"/>
              </a:rPr>
              <a:t>Quel équilibre souhaitons-nous entre le conceptuel et le concret?</a:t>
            </a:r>
          </a:p>
          <a:p>
            <a:pPr marL="342900" marR="0">
              <a:spcBef>
                <a:spcPts val="0"/>
              </a:spcBef>
              <a:spcAft>
                <a:spcPts val="1200"/>
              </a:spcAft>
            </a:pPr>
            <a:r>
              <a:rPr lang="fr-CA" dirty="0">
                <a:solidFill>
                  <a:srgbClr val="1A315D"/>
                </a:solidFill>
                <a:latin typeface="Calibri" panose="020F0502020204030204" pitchFamily="34" charset="0"/>
              </a:rPr>
              <a:t>Quelle implication auront les </a:t>
            </a:r>
            <a:r>
              <a:rPr lang="fr-CA" dirty="0" err="1">
                <a:solidFill>
                  <a:srgbClr val="1A315D"/>
                </a:solidFill>
                <a:latin typeface="Calibri" panose="020F0502020204030204" pitchFamily="34" charset="0"/>
              </a:rPr>
              <a:t>participant·e·s</a:t>
            </a:r>
            <a:r>
              <a:rPr lang="fr-CA" dirty="0">
                <a:solidFill>
                  <a:srgbClr val="1A315D"/>
                </a:solidFill>
                <a:latin typeface="Calibri" panose="020F0502020204030204" pitchFamily="34" charset="0"/>
              </a:rPr>
              <a:t> pour l’animation et facilitation? </a:t>
            </a:r>
          </a:p>
          <a:p>
            <a:pPr marL="342900" marR="0">
              <a:spcBef>
                <a:spcPts val="0"/>
              </a:spcBef>
              <a:spcAft>
                <a:spcPts val="1200"/>
              </a:spcAft>
            </a:pPr>
            <a:r>
              <a:rPr lang="fr-CA" dirty="0">
                <a:solidFill>
                  <a:srgbClr val="1A315D"/>
                </a:solidFill>
                <a:latin typeface="Calibri" panose="020F0502020204030204" pitchFamily="34" charset="0"/>
              </a:rPr>
              <a:t>Comment maintenir l’engagement et la cohésion de la communauté?</a:t>
            </a:r>
          </a:p>
          <a:p>
            <a:pPr marL="342900" marR="0">
              <a:spcBef>
                <a:spcPts val="0"/>
              </a:spcBef>
              <a:spcAft>
                <a:spcPts val="1200"/>
              </a:spcAft>
            </a:pPr>
            <a:endParaRPr lang="fr-CA" dirty="0">
              <a:solidFill>
                <a:srgbClr val="1A315D"/>
              </a:solidFill>
              <a:latin typeface="Calibri" panose="020F0502020204030204" pitchFamily="34" charset="0"/>
            </a:endParaRPr>
          </a:p>
          <a:p>
            <a:pPr marL="342900" marR="0">
              <a:spcBef>
                <a:spcPts val="0"/>
              </a:spcBef>
              <a:spcAft>
                <a:spcPts val="1200"/>
              </a:spcAft>
            </a:pPr>
            <a:endParaRPr lang="fr-CA" dirty="0"/>
          </a:p>
          <a:p>
            <a:pPr marL="342900" marR="0">
              <a:spcBef>
                <a:spcPts val="0"/>
              </a:spcBef>
              <a:spcAft>
                <a:spcPts val="1200"/>
              </a:spcAft>
            </a:pPr>
            <a:endParaRPr lang="fr-CA" dirty="0">
              <a:solidFill>
                <a:srgbClr val="1A315D"/>
              </a:solidFill>
              <a:latin typeface="Calibri" panose="020F0502020204030204" pitchFamily="34" charset="0"/>
            </a:endParaRPr>
          </a:p>
          <a:p>
            <a:pPr marL="342900" marR="0">
              <a:spcBef>
                <a:spcPts val="0"/>
              </a:spcBef>
              <a:spcAft>
                <a:spcPts val="1200"/>
              </a:spcAft>
            </a:pPr>
            <a:endParaRPr lang="fr-CA" sz="2000" dirty="0">
              <a:solidFill>
                <a:srgbClr val="1A315D"/>
              </a:solidFill>
              <a:effectLst/>
              <a:highlight>
                <a:srgbClr val="FFFF00"/>
              </a:highlight>
              <a:latin typeface="Calibri" panose="020F0502020204030204" pitchFamily="34" charset="0"/>
            </a:endParaRPr>
          </a:p>
        </p:txBody>
      </p:sp>
      <p:sp>
        <p:nvSpPr>
          <p:cNvPr id="2" name="Titre 5">
            <a:extLst>
              <a:ext uri="{FF2B5EF4-FFF2-40B4-BE49-F238E27FC236}">
                <a16:creationId xmlns:a16="http://schemas.microsoft.com/office/drawing/2014/main" id="{D9AB98F9-B1DC-B5E0-A731-7673439D222B}"/>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Les grandes questions à se poser…</a:t>
            </a:r>
          </a:p>
        </p:txBody>
      </p:sp>
      <p:cxnSp>
        <p:nvCxnSpPr>
          <p:cNvPr id="4" name="Connecteur droit 3">
            <a:extLst>
              <a:ext uri="{FF2B5EF4-FFF2-40B4-BE49-F238E27FC236}">
                <a16:creationId xmlns:a16="http://schemas.microsoft.com/office/drawing/2014/main" id="{B54FB9A0-EB45-41D2-301A-36611AB7E3AF}"/>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
        <p:nvSpPr>
          <p:cNvPr id="3" name="Espace réservé du contenu 1">
            <a:extLst>
              <a:ext uri="{FF2B5EF4-FFF2-40B4-BE49-F238E27FC236}">
                <a16:creationId xmlns:a16="http://schemas.microsoft.com/office/drawing/2014/main" id="{95D08EC2-09F8-3BDD-12E1-7FD4EF829032}"/>
              </a:ext>
            </a:extLst>
          </p:cNvPr>
          <p:cNvSpPr txBox="1">
            <a:spLocks/>
          </p:cNvSpPr>
          <p:nvPr/>
        </p:nvSpPr>
        <p:spPr>
          <a:xfrm>
            <a:off x="619558" y="5092087"/>
            <a:ext cx="8719751" cy="8110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100" lvl="2" indent="0">
              <a:buFont typeface="Arial" panose="020B0604020202020204" pitchFamily="34" charset="0"/>
              <a:buNone/>
            </a:pPr>
            <a:r>
              <a:rPr lang="fr-CA" b="1" dirty="0">
                <a:solidFill>
                  <a:srgbClr val="1A315D"/>
                </a:solidFill>
              </a:rPr>
              <a:t>Prises de parole:</a:t>
            </a:r>
          </a:p>
          <a:p>
            <a:pPr marL="800100" lvl="2" indent="0">
              <a:buFont typeface="Arial" panose="020B0604020202020204" pitchFamily="34" charset="0"/>
              <a:buNone/>
            </a:pPr>
            <a:r>
              <a:rPr lang="fr-CA" b="1" dirty="0">
                <a:solidFill>
                  <a:srgbClr val="DD4C45"/>
                </a:solidFill>
              </a:rPr>
              <a:t>Quelles stratégies peuvent être utilisées pour prévenir l’essoufflement de la communauté de pratique?</a:t>
            </a:r>
            <a:endParaRPr lang="fr-CA" dirty="0">
              <a:solidFill>
                <a:srgbClr val="DD4C45"/>
              </a:solidFill>
            </a:endParaRPr>
          </a:p>
        </p:txBody>
      </p:sp>
      <p:pic>
        <p:nvPicPr>
          <p:cNvPr id="6" name="Image 5" descr="Une image contenant texte, capture d’écran, horloge, conception&#10;&#10;Description générée automatiquement">
            <a:extLst>
              <a:ext uri="{FF2B5EF4-FFF2-40B4-BE49-F238E27FC236}">
                <a16:creationId xmlns:a16="http://schemas.microsoft.com/office/drawing/2014/main" id="{4D3C9493-F0A8-B1C1-6632-C09591A61510}"/>
              </a:ext>
            </a:extLst>
          </p:cNvPr>
          <p:cNvPicPr>
            <a:picLocks noChangeAspect="1"/>
          </p:cNvPicPr>
          <p:nvPr/>
        </p:nvPicPr>
        <p:blipFill rotWithShape="1">
          <a:blip r:embed="rId4">
            <a:extLst>
              <a:ext uri="{28A0092B-C50C-407E-A947-70E740481C1C}">
                <a14:useLocalDpi xmlns:a14="http://schemas.microsoft.com/office/drawing/2010/main" val="0"/>
              </a:ext>
            </a:extLst>
          </a:blip>
          <a:srcRect l="68614" t="63738" r="23125" b="19137"/>
          <a:stretch/>
        </p:blipFill>
        <p:spPr bwMode="auto">
          <a:xfrm>
            <a:off x="278675" y="4908375"/>
            <a:ext cx="1144905" cy="13347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567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F0A1DDD-3F30-9EC7-E11A-C615A79512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4" b="6913"/>
          <a:stretch/>
        </p:blipFill>
        <p:spPr bwMode="auto">
          <a:xfrm>
            <a:off x="567159" y="0"/>
            <a:ext cx="11215869" cy="618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16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capture d’écran, logo, Graphique&#10;&#10;Description générée automatiquement">
            <a:extLst>
              <a:ext uri="{FF2B5EF4-FFF2-40B4-BE49-F238E27FC236}">
                <a16:creationId xmlns:a16="http://schemas.microsoft.com/office/drawing/2014/main" id="{9665285B-BD7A-9DBB-7371-E810631DC76C}"/>
              </a:ext>
            </a:extLst>
          </p:cNvPr>
          <p:cNvPicPr>
            <a:picLocks noChangeAspect="1"/>
          </p:cNvPicPr>
          <p:nvPr/>
        </p:nvPicPr>
        <p:blipFill rotWithShape="1">
          <a:blip r:embed="rId3">
            <a:extLst>
              <a:ext uri="{28A0092B-C50C-407E-A947-70E740481C1C}">
                <a14:useLocalDpi xmlns:a14="http://schemas.microsoft.com/office/drawing/2010/main" val="0"/>
              </a:ext>
            </a:extLst>
          </a:blip>
          <a:srcRect b="8965"/>
          <a:stretch/>
        </p:blipFill>
        <p:spPr>
          <a:xfrm>
            <a:off x="0" y="0"/>
            <a:ext cx="12192000" cy="6243145"/>
          </a:xfrm>
          <a:prstGeom prst="rect">
            <a:avLst/>
          </a:prstGeom>
        </p:spPr>
      </p:pic>
      <p:sp>
        <p:nvSpPr>
          <p:cNvPr id="8" name="Titre 5">
            <a:extLst>
              <a:ext uri="{FF2B5EF4-FFF2-40B4-BE49-F238E27FC236}">
                <a16:creationId xmlns:a16="http://schemas.microsoft.com/office/drawing/2014/main" id="{938C8E9F-D47E-6E98-8037-994503D764FB}"/>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Posture pour faciliter</a:t>
            </a:r>
          </a:p>
        </p:txBody>
      </p:sp>
      <p:cxnSp>
        <p:nvCxnSpPr>
          <p:cNvPr id="9" name="Connecteur droit 8">
            <a:extLst>
              <a:ext uri="{FF2B5EF4-FFF2-40B4-BE49-F238E27FC236}">
                <a16:creationId xmlns:a16="http://schemas.microsoft.com/office/drawing/2014/main" id="{76412C21-B1E7-5932-687A-C010989AFBC3}"/>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
        <p:nvSpPr>
          <p:cNvPr id="10" name="Espace réservé du contenu 6">
            <a:extLst>
              <a:ext uri="{FF2B5EF4-FFF2-40B4-BE49-F238E27FC236}">
                <a16:creationId xmlns:a16="http://schemas.microsoft.com/office/drawing/2014/main" id="{B6F71A35-B8BB-AF58-7699-4BE64AC21F5E}"/>
              </a:ext>
            </a:extLst>
          </p:cNvPr>
          <p:cNvSpPr txBox="1">
            <a:spLocks/>
          </p:cNvSpPr>
          <p:nvPr/>
        </p:nvSpPr>
        <p:spPr>
          <a:xfrm>
            <a:off x="270312" y="1966603"/>
            <a:ext cx="8328404" cy="29247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D4C45"/>
              </a:buClr>
              <a:buFont typeface="Arial" panose="020B0604020202020204" pitchFamily="34" charset="0"/>
              <a:buChar char="•"/>
              <a:defRPr sz="2400" kern="1200">
                <a:solidFill>
                  <a:schemeClr val="tx1"/>
                </a:solidFill>
                <a:latin typeface="Luciole" panose="020B0500020200000003" pitchFamily="34" charset="0"/>
                <a:ea typeface="+mn-ea"/>
                <a:cs typeface="+mn-cs"/>
              </a:defRPr>
            </a:lvl1pPr>
            <a:lvl2pPr marL="742950" indent="-285750" algn="l" defTabSz="914400" rtl="0" eaLnBrk="1" latinLnBrk="0" hangingPunct="1">
              <a:spcBef>
                <a:spcPct val="20000"/>
              </a:spcBef>
              <a:buClr>
                <a:srgbClr val="DD4C45"/>
              </a:buClr>
              <a:buFont typeface="Arial" panose="020B0604020202020204" pitchFamily="34" charset="0"/>
              <a:buChar char="–"/>
              <a:defRPr sz="2000" kern="1200">
                <a:solidFill>
                  <a:schemeClr val="tx1"/>
                </a:solidFill>
                <a:latin typeface="Luciole" panose="020B0500020200000003" pitchFamily="34" charset="0"/>
                <a:ea typeface="+mn-ea"/>
                <a:cs typeface="+mn-cs"/>
              </a:defRPr>
            </a:lvl2pPr>
            <a:lvl3pPr marL="1143000" indent="-228600" algn="l" defTabSz="914400" rtl="0" eaLnBrk="1" latinLnBrk="0" hangingPunct="1">
              <a:spcBef>
                <a:spcPct val="20000"/>
              </a:spcBef>
              <a:buClr>
                <a:srgbClr val="DD4C45"/>
              </a:buClr>
              <a:buFont typeface="Arial" panose="020B0604020202020204" pitchFamily="34" charset="0"/>
              <a:buChar char="•"/>
              <a:defRPr sz="1800" kern="1200">
                <a:solidFill>
                  <a:schemeClr val="tx1"/>
                </a:solidFill>
                <a:latin typeface="Luciole" panose="020B05000202000000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Luciole" panose="020B05000202000000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CA" b="1" dirty="0">
                <a:solidFill>
                  <a:srgbClr val="004A72"/>
                </a:solidFill>
                <a:latin typeface="+mn-lt"/>
              </a:rPr>
              <a:t>Le Leader démocratique « est non-directif sur le contenu, mais directif sur la procédure, et ce, en tenant compte des sentiments du groupe. »</a:t>
            </a:r>
          </a:p>
          <a:p>
            <a:pPr marL="0" indent="0" algn="ctr">
              <a:spcBef>
                <a:spcPts val="0"/>
              </a:spcBef>
              <a:buFont typeface="Arial" panose="020B0604020202020204" pitchFamily="34" charset="0"/>
              <a:buNone/>
            </a:pPr>
            <a:endParaRPr lang="fr-CA" b="1" dirty="0">
              <a:solidFill>
                <a:srgbClr val="004A72"/>
              </a:solidFill>
              <a:latin typeface="+mn-lt"/>
            </a:endParaRPr>
          </a:p>
          <a:p>
            <a:pPr marL="0" indent="0" algn="r">
              <a:spcBef>
                <a:spcPts val="0"/>
              </a:spcBef>
              <a:spcAft>
                <a:spcPts val="800"/>
              </a:spcAft>
              <a:buFont typeface="Arial" panose="020B0604020202020204" pitchFamily="34" charset="0"/>
              <a:buNone/>
            </a:pPr>
            <a:r>
              <a:rPr lang="fr-CA" sz="2000" dirty="0">
                <a:solidFill>
                  <a:srgbClr val="DD4C45"/>
                </a:solidFill>
                <a:latin typeface="+mn-lt"/>
              </a:rPr>
              <a:t>Aubry et St-Arnaud (1975)</a:t>
            </a:r>
          </a:p>
        </p:txBody>
      </p:sp>
    </p:spTree>
    <p:extLst>
      <p:ext uri="{BB962C8B-B14F-4D97-AF65-F5344CB8AC3E}">
        <p14:creationId xmlns:p14="http://schemas.microsoft.com/office/powerpoint/2010/main" val="49710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logo, Graphique&#10;&#10;Description générée automatiquement">
            <a:extLst>
              <a:ext uri="{FF2B5EF4-FFF2-40B4-BE49-F238E27FC236}">
                <a16:creationId xmlns:a16="http://schemas.microsoft.com/office/drawing/2014/main" id="{DE6A7B3B-6F47-01AB-F133-AF5E5EFF4C48}"/>
              </a:ext>
            </a:extLst>
          </p:cNvPr>
          <p:cNvPicPr>
            <a:picLocks noChangeAspect="1"/>
          </p:cNvPicPr>
          <p:nvPr/>
        </p:nvPicPr>
        <p:blipFill rotWithShape="1">
          <a:blip r:embed="rId3">
            <a:extLst>
              <a:ext uri="{28A0092B-C50C-407E-A947-70E740481C1C}">
                <a14:useLocalDpi xmlns:a14="http://schemas.microsoft.com/office/drawing/2010/main" val="0"/>
              </a:ext>
            </a:extLst>
          </a:blip>
          <a:srcRect b="8965"/>
          <a:stretch/>
        </p:blipFill>
        <p:spPr>
          <a:xfrm>
            <a:off x="0" y="0"/>
            <a:ext cx="12192000" cy="6243145"/>
          </a:xfrm>
          <a:prstGeom prst="rect">
            <a:avLst/>
          </a:prstGeom>
        </p:spPr>
      </p:pic>
      <p:sp>
        <p:nvSpPr>
          <p:cNvPr id="2" name="Espace réservé du contenu 1">
            <a:extLst>
              <a:ext uri="{FF2B5EF4-FFF2-40B4-BE49-F238E27FC236}">
                <a16:creationId xmlns:a16="http://schemas.microsoft.com/office/drawing/2014/main" id="{1EE46337-F018-BE51-EAB6-A655AD99477A}"/>
              </a:ext>
            </a:extLst>
          </p:cNvPr>
          <p:cNvSpPr>
            <a:spLocks noGrp="1"/>
          </p:cNvSpPr>
          <p:nvPr>
            <p:ph idx="1"/>
          </p:nvPr>
        </p:nvSpPr>
        <p:spPr>
          <a:xfrm>
            <a:off x="498388" y="1329731"/>
            <a:ext cx="8707395" cy="4778335"/>
          </a:xfrm>
        </p:spPr>
        <p:txBody>
          <a:bodyPr>
            <a:normAutofit fontScale="55000" lnSpcReduction="20000"/>
          </a:bodyPr>
          <a:lstStyle/>
          <a:p>
            <a:pPr marL="0" indent="0">
              <a:buNone/>
            </a:pPr>
            <a:r>
              <a:rPr lang="fr-CA" sz="3800" b="1" dirty="0">
                <a:solidFill>
                  <a:srgbClr val="1A315D"/>
                </a:solidFill>
                <a:latin typeface="Calibri" panose="020F0502020204030204" pitchFamily="34" charset="0"/>
              </a:rPr>
              <a:t>Climat (socio-émotif)</a:t>
            </a:r>
          </a:p>
          <a:p>
            <a:r>
              <a:rPr lang="fr-CA" sz="3200" dirty="0">
                <a:solidFill>
                  <a:srgbClr val="1A315D"/>
                </a:solidFill>
                <a:latin typeface="Calibri" panose="020F0502020204030204" pitchFamily="34" charset="0"/>
              </a:rPr>
              <a:t>Importance de la création de lien</a:t>
            </a:r>
          </a:p>
          <a:p>
            <a:r>
              <a:rPr lang="fr-CA" sz="3200" dirty="0">
                <a:solidFill>
                  <a:srgbClr val="1A315D"/>
                </a:solidFill>
                <a:latin typeface="Calibri" panose="020F0502020204030204" pitchFamily="34" charset="0"/>
              </a:rPr>
              <a:t>Horizontalité</a:t>
            </a:r>
          </a:p>
          <a:p>
            <a:r>
              <a:rPr lang="fr-CA" sz="3200" dirty="0">
                <a:solidFill>
                  <a:srgbClr val="1A315D"/>
                </a:solidFill>
                <a:latin typeface="Calibri" panose="020F0502020204030204" pitchFamily="34" charset="0"/>
              </a:rPr>
              <a:t>Écoute active et questions efficaces</a:t>
            </a:r>
          </a:p>
          <a:p>
            <a:endParaRPr lang="fr-CA" sz="3200" dirty="0">
              <a:solidFill>
                <a:srgbClr val="1A315D"/>
              </a:solidFill>
              <a:latin typeface="Calibri" panose="020F0502020204030204" pitchFamily="34" charset="0"/>
            </a:endParaRPr>
          </a:p>
          <a:p>
            <a:pPr marL="0" indent="0">
              <a:buNone/>
            </a:pPr>
            <a:r>
              <a:rPr lang="fr-CA" sz="3800" b="1" dirty="0">
                <a:solidFill>
                  <a:srgbClr val="1A315D"/>
                </a:solidFill>
                <a:latin typeface="Calibri" panose="020F0502020204030204" pitchFamily="34" charset="0"/>
              </a:rPr>
              <a:t>Contrôle du cadre (procédure)</a:t>
            </a:r>
          </a:p>
          <a:p>
            <a:r>
              <a:rPr lang="fr-CA" sz="3200" dirty="0">
                <a:solidFill>
                  <a:srgbClr val="1A315D"/>
                </a:solidFill>
                <a:latin typeface="Calibri" panose="020F0502020204030204" pitchFamily="34" charset="0"/>
              </a:rPr>
              <a:t>Fonctionnement et valeurs du groupe</a:t>
            </a:r>
          </a:p>
          <a:p>
            <a:r>
              <a:rPr lang="fr-CA" sz="3200" dirty="0">
                <a:solidFill>
                  <a:srgbClr val="1A315D"/>
                </a:solidFill>
                <a:latin typeface="Calibri" panose="020F0502020204030204" pitchFamily="34" charset="0"/>
              </a:rPr>
              <a:t>Équilibre entre structure et flexibilité</a:t>
            </a:r>
          </a:p>
          <a:p>
            <a:r>
              <a:rPr lang="fr-CA" sz="3200" dirty="0">
                <a:solidFill>
                  <a:srgbClr val="1A315D"/>
                </a:solidFill>
                <a:latin typeface="Calibri" panose="020F0502020204030204" pitchFamily="34" charset="0"/>
              </a:rPr>
              <a:t>Prise de parole et échanges</a:t>
            </a:r>
          </a:p>
          <a:p>
            <a:endParaRPr lang="fr-CA" sz="3200" dirty="0">
              <a:solidFill>
                <a:srgbClr val="1A315D"/>
              </a:solidFill>
              <a:latin typeface="Calibri" panose="020F0502020204030204" pitchFamily="34" charset="0"/>
            </a:endParaRPr>
          </a:p>
          <a:p>
            <a:pPr marL="0" indent="0">
              <a:buNone/>
            </a:pPr>
            <a:r>
              <a:rPr lang="fr-CA" sz="3800" b="1" dirty="0">
                <a:solidFill>
                  <a:srgbClr val="1A315D"/>
                </a:solidFill>
                <a:latin typeface="Calibri" panose="020F0502020204030204" pitchFamily="34" charset="0"/>
              </a:rPr>
              <a:t>Contenu</a:t>
            </a:r>
          </a:p>
          <a:p>
            <a:r>
              <a:rPr lang="fr-CA" sz="3200" dirty="0">
                <a:solidFill>
                  <a:srgbClr val="1A315D"/>
                </a:solidFill>
                <a:latin typeface="Calibri" panose="020F0502020204030204" pitchFamily="34" charset="0"/>
              </a:rPr>
              <a:t>Faire émerger et faciliter le partage d’outils, de réflexions</a:t>
            </a:r>
          </a:p>
          <a:p>
            <a:r>
              <a:rPr lang="fr-CA" sz="3200" dirty="0">
                <a:solidFill>
                  <a:srgbClr val="1A315D"/>
                </a:solidFill>
                <a:latin typeface="Calibri" panose="020F0502020204030204" pitchFamily="34" charset="0"/>
              </a:rPr>
              <a:t>[Cas hybrides incluant des volets « formation »]</a:t>
            </a:r>
          </a:p>
          <a:p>
            <a:endParaRPr lang="fr-CA" sz="3200" dirty="0">
              <a:solidFill>
                <a:srgbClr val="1A315D"/>
              </a:solidFill>
              <a:latin typeface="Calibri" panose="020F0502020204030204" pitchFamily="34" charset="0"/>
            </a:endParaRPr>
          </a:p>
          <a:p>
            <a:pPr marL="0" indent="0" algn="r">
              <a:buNone/>
            </a:pPr>
            <a:r>
              <a:rPr lang="fr-CA" sz="3200" dirty="0">
                <a:solidFill>
                  <a:srgbClr val="DD4C45"/>
                </a:solidFill>
                <a:latin typeface="+mn-lt"/>
              </a:rPr>
              <a:t>Selon les 3 niveaux de fonctionnement d’un groupe </a:t>
            </a:r>
          </a:p>
          <a:p>
            <a:pPr marL="0" indent="0" algn="r">
              <a:buNone/>
            </a:pPr>
            <a:r>
              <a:rPr lang="fr-CA" sz="3200" dirty="0">
                <a:solidFill>
                  <a:srgbClr val="DD4C45"/>
                </a:solidFill>
                <a:latin typeface="+mn-lt"/>
              </a:rPr>
              <a:t>(Yves St-Arnaud, 1978)</a:t>
            </a:r>
            <a:endParaRPr lang="fr-CA" dirty="0"/>
          </a:p>
        </p:txBody>
      </p:sp>
      <p:sp>
        <p:nvSpPr>
          <p:cNvPr id="8" name="Titre 5">
            <a:extLst>
              <a:ext uri="{FF2B5EF4-FFF2-40B4-BE49-F238E27FC236}">
                <a16:creationId xmlns:a16="http://schemas.microsoft.com/office/drawing/2014/main" id="{938C8E9F-D47E-6E98-8037-994503D764FB}"/>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Posture pour faciliter</a:t>
            </a:r>
          </a:p>
        </p:txBody>
      </p:sp>
      <p:cxnSp>
        <p:nvCxnSpPr>
          <p:cNvPr id="9" name="Connecteur droit 8">
            <a:extLst>
              <a:ext uri="{FF2B5EF4-FFF2-40B4-BE49-F238E27FC236}">
                <a16:creationId xmlns:a16="http://schemas.microsoft.com/office/drawing/2014/main" id="{76412C21-B1E7-5932-687A-C010989AFBC3}"/>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1368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capture d’écran, logo, Graphique&#10;&#10;Description générée automatiquement">
            <a:extLst>
              <a:ext uri="{FF2B5EF4-FFF2-40B4-BE49-F238E27FC236}">
                <a16:creationId xmlns:a16="http://schemas.microsoft.com/office/drawing/2014/main" id="{C22B7593-9DD1-31D8-8C57-8B7D1F663A40}"/>
              </a:ext>
            </a:extLst>
          </p:cNvPr>
          <p:cNvPicPr>
            <a:picLocks noChangeAspect="1"/>
          </p:cNvPicPr>
          <p:nvPr/>
        </p:nvPicPr>
        <p:blipFill rotWithShape="1">
          <a:blip r:embed="rId3">
            <a:extLst>
              <a:ext uri="{28A0092B-C50C-407E-A947-70E740481C1C}">
                <a14:useLocalDpi xmlns:a14="http://schemas.microsoft.com/office/drawing/2010/main" val="0"/>
              </a:ext>
            </a:extLst>
          </a:blip>
          <a:srcRect b="8965"/>
          <a:stretch/>
        </p:blipFill>
        <p:spPr>
          <a:xfrm>
            <a:off x="0" y="0"/>
            <a:ext cx="12192000" cy="6243145"/>
          </a:xfrm>
          <a:prstGeom prst="rect">
            <a:avLst/>
          </a:prstGeom>
        </p:spPr>
      </p:pic>
      <p:sp>
        <p:nvSpPr>
          <p:cNvPr id="5" name="Espace réservé du contenu 6">
            <a:extLst>
              <a:ext uri="{FF2B5EF4-FFF2-40B4-BE49-F238E27FC236}">
                <a16:creationId xmlns:a16="http://schemas.microsoft.com/office/drawing/2014/main" id="{E9FED62F-0280-3890-1CE9-CDFBB2D92D0F}"/>
              </a:ext>
            </a:extLst>
          </p:cNvPr>
          <p:cNvSpPr>
            <a:spLocks noGrp="1"/>
          </p:cNvSpPr>
          <p:nvPr>
            <p:ph idx="1"/>
          </p:nvPr>
        </p:nvSpPr>
        <p:spPr>
          <a:xfrm>
            <a:off x="344639" y="1372622"/>
            <a:ext cx="8281262" cy="4596548"/>
          </a:xfrm>
        </p:spPr>
        <p:txBody>
          <a:bodyPr>
            <a:normAutofit/>
          </a:bodyPr>
          <a:lstStyle/>
          <a:p>
            <a:pPr marL="0" marR="0" indent="0">
              <a:spcBef>
                <a:spcPts val="0"/>
              </a:spcBef>
              <a:spcAft>
                <a:spcPts val="1200"/>
              </a:spcAft>
              <a:buNone/>
            </a:pPr>
            <a:endParaRPr lang="fr-CA" dirty="0"/>
          </a:p>
          <a:p>
            <a:pPr marL="0" marR="0" indent="0">
              <a:spcBef>
                <a:spcPts val="0"/>
              </a:spcBef>
              <a:spcAft>
                <a:spcPts val="1200"/>
              </a:spcAft>
              <a:buNone/>
            </a:pPr>
            <a:endParaRPr lang="fr-CA" dirty="0">
              <a:solidFill>
                <a:srgbClr val="1A315D"/>
              </a:solidFill>
              <a:latin typeface="Calibri" panose="020F0502020204030204" pitchFamily="34" charset="0"/>
            </a:endParaRPr>
          </a:p>
          <a:p>
            <a:pPr marL="342900" marR="0">
              <a:spcBef>
                <a:spcPts val="0"/>
              </a:spcBef>
              <a:spcAft>
                <a:spcPts val="1200"/>
              </a:spcAft>
            </a:pPr>
            <a:endParaRPr lang="fr-CA" sz="2000" dirty="0">
              <a:solidFill>
                <a:srgbClr val="1A315D"/>
              </a:solidFill>
              <a:effectLst/>
              <a:highlight>
                <a:srgbClr val="FFFF00"/>
              </a:highlight>
              <a:latin typeface="Calibri" panose="020F0502020204030204" pitchFamily="34" charset="0"/>
            </a:endParaRPr>
          </a:p>
        </p:txBody>
      </p:sp>
      <p:sp>
        <p:nvSpPr>
          <p:cNvPr id="7" name="ZoneTexte 6">
            <a:extLst>
              <a:ext uri="{FF2B5EF4-FFF2-40B4-BE49-F238E27FC236}">
                <a16:creationId xmlns:a16="http://schemas.microsoft.com/office/drawing/2014/main" id="{6FB8FE2F-83D0-87CC-9D14-0C0B105D8A24}"/>
              </a:ext>
            </a:extLst>
          </p:cNvPr>
          <p:cNvSpPr txBox="1"/>
          <p:nvPr/>
        </p:nvSpPr>
        <p:spPr>
          <a:xfrm>
            <a:off x="1849979" y="4088924"/>
            <a:ext cx="8186889" cy="369332"/>
          </a:xfrm>
          <a:prstGeom prst="rect">
            <a:avLst/>
          </a:prstGeom>
          <a:noFill/>
        </p:spPr>
        <p:txBody>
          <a:bodyPr wrap="square" rtlCol="0">
            <a:spAutoFit/>
          </a:bodyPr>
          <a:lstStyle/>
          <a:p>
            <a:pPr>
              <a:defRPr/>
            </a:pPr>
            <a:r>
              <a:rPr lang="fr-CA" sz="1800" b="1" dirty="0">
                <a:solidFill>
                  <a:srgbClr val="1A315D"/>
                </a:solidFill>
              </a:rPr>
              <a:t>Fiche d’animation </a:t>
            </a:r>
            <a:r>
              <a:rPr lang="fr-CA" b="1" dirty="0">
                <a:solidFill>
                  <a:srgbClr val="DD4C45"/>
                </a:solidFill>
                <a:hlinkClick r:id="rId4">
                  <a:extLst>
                    <a:ext uri="{A12FA001-AC4F-418D-AE19-62706E023703}">
                      <ahyp:hlinkClr xmlns:ahyp="http://schemas.microsoft.com/office/drawing/2018/hyperlinkcolor" val="tx"/>
                    </a:ext>
                  </a:extLst>
                </a:hlinkClick>
              </a:rPr>
              <a:t>Approche appréciative : groupe de consultation</a:t>
            </a:r>
            <a:endParaRPr lang="fr-CA" b="1" dirty="0">
              <a:solidFill>
                <a:srgbClr val="DD4C45"/>
              </a:solidFill>
            </a:endParaRPr>
          </a:p>
        </p:txBody>
      </p:sp>
      <p:sp>
        <p:nvSpPr>
          <p:cNvPr id="9" name="ZoneTexte 8">
            <a:extLst>
              <a:ext uri="{FF2B5EF4-FFF2-40B4-BE49-F238E27FC236}">
                <a16:creationId xmlns:a16="http://schemas.microsoft.com/office/drawing/2014/main" id="{3A366899-C2B3-4C6E-63E4-97BCA673F2FC}"/>
              </a:ext>
            </a:extLst>
          </p:cNvPr>
          <p:cNvSpPr txBox="1"/>
          <p:nvPr/>
        </p:nvSpPr>
        <p:spPr>
          <a:xfrm>
            <a:off x="1849979" y="2116345"/>
            <a:ext cx="6775922" cy="1200329"/>
          </a:xfrm>
          <a:prstGeom prst="rect">
            <a:avLst/>
          </a:prstGeom>
          <a:noFill/>
        </p:spPr>
        <p:txBody>
          <a:bodyPr wrap="square" rtlCol="0">
            <a:spAutoFit/>
          </a:bodyPr>
          <a:lstStyle/>
          <a:p>
            <a:pPr>
              <a:defRPr/>
            </a:pPr>
            <a:r>
              <a:rPr lang="fr-CA" b="1" dirty="0">
                <a:solidFill>
                  <a:srgbClr val="DD4C45"/>
                </a:solidFill>
              </a:rPr>
              <a:t>Jeu du dictionnaire </a:t>
            </a:r>
          </a:p>
          <a:p>
            <a:pPr>
              <a:defRPr/>
            </a:pPr>
            <a:r>
              <a:rPr lang="fr-CA" dirty="0">
                <a:solidFill>
                  <a:srgbClr val="1A315D"/>
                </a:solidFill>
              </a:rPr>
              <a:t>Définissez des concepts collectivement, puis donner des exemples concrets dans vos milieux respectifs</a:t>
            </a:r>
          </a:p>
          <a:p>
            <a:pPr>
              <a:defRPr/>
            </a:pPr>
            <a:endParaRPr lang="fr-CA" b="1" dirty="0">
              <a:solidFill>
                <a:srgbClr val="DD4C45"/>
              </a:solidFill>
            </a:endParaRPr>
          </a:p>
        </p:txBody>
      </p:sp>
      <p:sp>
        <p:nvSpPr>
          <p:cNvPr id="10" name="Titre 5">
            <a:extLst>
              <a:ext uri="{FF2B5EF4-FFF2-40B4-BE49-F238E27FC236}">
                <a16:creationId xmlns:a16="http://schemas.microsoft.com/office/drawing/2014/main" id="{C1ABF94C-C381-7FDF-4E27-EB1AEFCAEBB4}"/>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Outils</a:t>
            </a:r>
          </a:p>
        </p:txBody>
      </p:sp>
      <p:cxnSp>
        <p:nvCxnSpPr>
          <p:cNvPr id="11" name="Connecteur droit 10">
            <a:extLst>
              <a:ext uri="{FF2B5EF4-FFF2-40B4-BE49-F238E27FC236}">
                <a16:creationId xmlns:a16="http://schemas.microsoft.com/office/drawing/2014/main" id="{028AF9E0-DBB0-70D2-FD87-A1BB164BCE9F}"/>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2" name="Image 1" descr="Une image contenant texte, capture d’écran, horloge, conception&#10;&#10;Description générée automatiquement">
            <a:extLst>
              <a:ext uri="{FF2B5EF4-FFF2-40B4-BE49-F238E27FC236}">
                <a16:creationId xmlns:a16="http://schemas.microsoft.com/office/drawing/2014/main" id="{A2EA23A0-706A-AC9B-0356-F227AF3B4BE1}"/>
              </a:ext>
            </a:extLst>
          </p:cNvPr>
          <p:cNvPicPr>
            <a:picLocks noChangeAspect="1"/>
          </p:cNvPicPr>
          <p:nvPr/>
        </p:nvPicPr>
        <p:blipFill rotWithShape="1">
          <a:blip r:embed="rId5">
            <a:extLst>
              <a:ext uri="{28A0092B-C50C-407E-A947-70E740481C1C}">
                <a14:useLocalDpi xmlns:a14="http://schemas.microsoft.com/office/drawing/2010/main" val="0"/>
              </a:ext>
            </a:extLst>
          </a:blip>
          <a:srcRect l="77045" t="63738" r="17276" b="19137"/>
          <a:stretch/>
        </p:blipFill>
        <p:spPr bwMode="auto">
          <a:xfrm>
            <a:off x="862508" y="1724546"/>
            <a:ext cx="786765" cy="1334770"/>
          </a:xfrm>
          <a:prstGeom prst="rect">
            <a:avLst/>
          </a:prstGeom>
          <a:ln>
            <a:noFill/>
          </a:ln>
          <a:extLst>
            <a:ext uri="{53640926-AAD7-44D8-BBD7-CCE9431645EC}">
              <a14:shadowObscured xmlns:a14="http://schemas.microsoft.com/office/drawing/2010/main"/>
            </a:ext>
          </a:extLst>
        </p:spPr>
      </p:pic>
      <p:pic>
        <p:nvPicPr>
          <p:cNvPr id="3" name="Image 2" descr="Une image contenant texte, capture d’écran, horloge, conception&#10;&#10;Description générée automatiquement">
            <a:extLst>
              <a:ext uri="{FF2B5EF4-FFF2-40B4-BE49-F238E27FC236}">
                <a16:creationId xmlns:a16="http://schemas.microsoft.com/office/drawing/2014/main" id="{3EA23214-8DBC-42E2-EA8E-CF7B6F418180}"/>
              </a:ext>
            </a:extLst>
          </p:cNvPr>
          <p:cNvPicPr>
            <a:picLocks noChangeAspect="1"/>
          </p:cNvPicPr>
          <p:nvPr/>
        </p:nvPicPr>
        <p:blipFill rotWithShape="1">
          <a:blip r:embed="rId5">
            <a:extLst>
              <a:ext uri="{28A0092B-C50C-407E-A947-70E740481C1C}">
                <a14:useLocalDpi xmlns:a14="http://schemas.microsoft.com/office/drawing/2010/main" val="0"/>
              </a:ext>
            </a:extLst>
          </a:blip>
          <a:srcRect l="82551" t="63738" r="10508" b="19137"/>
          <a:stretch/>
        </p:blipFill>
        <p:spPr bwMode="auto">
          <a:xfrm>
            <a:off x="774877" y="3670896"/>
            <a:ext cx="962025" cy="1334770"/>
          </a:xfrm>
          <a:prstGeom prst="rect">
            <a:avLst/>
          </a:prstGeom>
          <a:ln>
            <a:noFill/>
          </a:ln>
          <a:extLst>
            <a:ext uri="{53640926-AAD7-44D8-BBD7-CCE9431645EC}">
              <a14:shadowObscured xmlns:a14="http://schemas.microsoft.com/office/drawing/2010/main"/>
            </a:ext>
          </a:extLst>
        </p:spPr>
      </p:pic>
      <p:pic>
        <p:nvPicPr>
          <p:cNvPr id="4" name="Image 3" descr="Une image contenant texte, capture d’écran, horloge, conception&#10;&#10;Description générée automatiquement">
            <a:extLst>
              <a:ext uri="{FF2B5EF4-FFF2-40B4-BE49-F238E27FC236}">
                <a16:creationId xmlns:a16="http://schemas.microsoft.com/office/drawing/2014/main" id="{9376B470-CF2F-401C-0737-D00D007A507E}"/>
              </a:ext>
            </a:extLst>
          </p:cNvPr>
          <p:cNvPicPr>
            <a:picLocks noChangeAspect="1"/>
          </p:cNvPicPr>
          <p:nvPr/>
        </p:nvPicPr>
        <p:blipFill rotWithShape="1">
          <a:blip r:embed="rId5">
            <a:extLst>
              <a:ext uri="{28A0092B-C50C-407E-A947-70E740481C1C}">
                <a14:useLocalDpi xmlns:a14="http://schemas.microsoft.com/office/drawing/2010/main" val="0"/>
              </a:ext>
            </a:extLst>
          </a:blip>
          <a:srcRect l="61502" t="67920" r="32644" b="22287"/>
          <a:stretch/>
        </p:blipFill>
        <p:spPr bwMode="auto">
          <a:xfrm>
            <a:off x="8115042" y="4333219"/>
            <a:ext cx="810895" cy="7632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681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logo, Police&#10;&#10;Description générée automatiquement">
            <a:extLst>
              <a:ext uri="{FF2B5EF4-FFF2-40B4-BE49-F238E27FC236}">
                <a16:creationId xmlns:a16="http://schemas.microsoft.com/office/drawing/2014/main" id="{9529E551-B713-9A8D-3094-18646A55970E}"/>
              </a:ext>
            </a:extLst>
          </p:cNvPr>
          <p:cNvPicPr>
            <a:picLocks noChangeAspect="1"/>
          </p:cNvPicPr>
          <p:nvPr/>
        </p:nvPicPr>
        <p:blipFill rotWithShape="1">
          <a:blip r:embed="rId3">
            <a:extLst>
              <a:ext uri="{28A0092B-C50C-407E-A947-70E740481C1C}">
                <a14:useLocalDpi xmlns:a14="http://schemas.microsoft.com/office/drawing/2010/main" val="0"/>
              </a:ext>
            </a:extLst>
          </a:blip>
          <a:srcRect b="8965"/>
          <a:stretch/>
        </p:blipFill>
        <p:spPr>
          <a:xfrm>
            <a:off x="0" y="0"/>
            <a:ext cx="12192000" cy="6243145"/>
          </a:xfrm>
          <a:prstGeom prst="rect">
            <a:avLst/>
          </a:prstGeom>
        </p:spPr>
      </p:pic>
      <p:sp>
        <p:nvSpPr>
          <p:cNvPr id="2" name="Titre 5">
            <a:extLst>
              <a:ext uri="{FF2B5EF4-FFF2-40B4-BE49-F238E27FC236}">
                <a16:creationId xmlns:a16="http://schemas.microsoft.com/office/drawing/2014/main" id="{EBE4FE1F-D610-86A6-A411-CC44E4817F3B}"/>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Les grandes questions à se poser…</a:t>
            </a:r>
          </a:p>
        </p:txBody>
      </p:sp>
      <p:cxnSp>
        <p:nvCxnSpPr>
          <p:cNvPr id="3" name="Connecteur droit 2">
            <a:extLst>
              <a:ext uri="{FF2B5EF4-FFF2-40B4-BE49-F238E27FC236}">
                <a16:creationId xmlns:a16="http://schemas.microsoft.com/office/drawing/2014/main" id="{D5053A3B-8628-5845-EAE2-A7D2FEC74C52}"/>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
        <p:nvSpPr>
          <p:cNvPr id="5" name="Espace réservé du contenu 6">
            <a:extLst>
              <a:ext uri="{FF2B5EF4-FFF2-40B4-BE49-F238E27FC236}">
                <a16:creationId xmlns:a16="http://schemas.microsoft.com/office/drawing/2014/main" id="{0C07102A-DC02-2150-243A-994050C3CA25}"/>
              </a:ext>
            </a:extLst>
          </p:cNvPr>
          <p:cNvSpPr>
            <a:spLocks noGrp="1"/>
          </p:cNvSpPr>
          <p:nvPr>
            <p:ph idx="1"/>
          </p:nvPr>
        </p:nvSpPr>
        <p:spPr>
          <a:xfrm>
            <a:off x="381709" y="1088885"/>
            <a:ext cx="8281262" cy="3963592"/>
          </a:xfrm>
        </p:spPr>
        <p:txBody>
          <a:bodyPr>
            <a:normAutofit/>
          </a:bodyPr>
          <a:lstStyle/>
          <a:p>
            <a:pPr marL="342900" marR="0">
              <a:spcBef>
                <a:spcPts val="0"/>
              </a:spcBef>
            </a:pPr>
            <a:r>
              <a:rPr lang="fr-CA" dirty="0">
                <a:solidFill>
                  <a:srgbClr val="1A315D"/>
                </a:solidFill>
                <a:latin typeface="Calibri" panose="020F0502020204030204" pitchFamily="34" charset="0"/>
              </a:rPr>
              <a:t>À quel moment prévoit-on de prendre le pouls des </a:t>
            </a:r>
            <a:r>
              <a:rPr lang="fr-CA" dirty="0" err="1">
                <a:solidFill>
                  <a:srgbClr val="1A315D"/>
                </a:solidFill>
                <a:latin typeface="Calibri" panose="020F0502020204030204" pitchFamily="34" charset="0"/>
              </a:rPr>
              <a:t>participant·e·s</a:t>
            </a:r>
            <a:r>
              <a:rPr lang="fr-CA" dirty="0">
                <a:solidFill>
                  <a:srgbClr val="1A315D"/>
                </a:solidFill>
                <a:latin typeface="Calibri" panose="020F0502020204030204" pitchFamily="34" charset="0"/>
              </a:rPr>
              <a:t> (leurs appréciations, suggestions, retours)? </a:t>
            </a:r>
          </a:p>
          <a:p>
            <a:pPr>
              <a:spcBef>
                <a:spcPts val="0"/>
              </a:spcBef>
            </a:pPr>
            <a:endParaRPr lang="fr-CA" dirty="0">
              <a:solidFill>
                <a:srgbClr val="1A315D"/>
              </a:solidFill>
              <a:latin typeface="Calibri" panose="020F0502020204030204" pitchFamily="34" charset="0"/>
            </a:endParaRPr>
          </a:p>
          <a:p>
            <a:pPr>
              <a:spcBef>
                <a:spcPts val="0"/>
              </a:spcBef>
            </a:pPr>
            <a:r>
              <a:rPr lang="fr-CA" dirty="0">
                <a:solidFill>
                  <a:srgbClr val="1A315D"/>
                </a:solidFill>
                <a:latin typeface="Calibri" panose="020F0502020204030204" pitchFamily="34" charset="0"/>
              </a:rPr>
              <a:t>Quelles techniques seront utilisées?</a:t>
            </a:r>
          </a:p>
          <a:p>
            <a:pPr>
              <a:spcBef>
                <a:spcPts val="0"/>
              </a:spcBef>
            </a:pPr>
            <a:endParaRPr lang="fr-CA" dirty="0">
              <a:solidFill>
                <a:srgbClr val="1A315D"/>
              </a:solidFill>
              <a:latin typeface="Calibri" panose="020F0502020204030204" pitchFamily="34" charset="0"/>
            </a:endParaRPr>
          </a:p>
          <a:p>
            <a:pPr>
              <a:spcBef>
                <a:spcPts val="0"/>
              </a:spcBef>
            </a:pPr>
            <a:r>
              <a:rPr lang="fr-CA" dirty="0">
                <a:solidFill>
                  <a:srgbClr val="1A315D"/>
                </a:solidFill>
                <a:latin typeface="Calibri" panose="020F0502020204030204" pitchFamily="34" charset="0"/>
              </a:rPr>
              <a:t>Quelle est l’importance de faire un retour réflexif? </a:t>
            </a:r>
          </a:p>
          <a:p>
            <a:pPr>
              <a:spcBef>
                <a:spcPts val="0"/>
              </a:spcBef>
            </a:pPr>
            <a:endParaRPr lang="fr-CA" dirty="0">
              <a:solidFill>
                <a:srgbClr val="1A315D"/>
              </a:solidFill>
              <a:latin typeface="Calibri" panose="020F0502020204030204" pitchFamily="34" charset="0"/>
            </a:endParaRPr>
          </a:p>
          <a:p>
            <a:pPr>
              <a:spcBef>
                <a:spcPts val="0"/>
              </a:spcBef>
            </a:pPr>
            <a:r>
              <a:rPr lang="fr-CA" dirty="0">
                <a:solidFill>
                  <a:srgbClr val="1A315D"/>
                </a:solidFill>
                <a:latin typeface="Calibri" panose="020F0502020204030204" pitchFamily="34" charset="0"/>
              </a:rPr>
              <a:t>La personne qui anime et organise fera-t-elle un retour réflexif sur son expérience?</a:t>
            </a:r>
          </a:p>
          <a:p>
            <a:pPr>
              <a:spcBef>
                <a:spcPts val="0"/>
              </a:spcBef>
            </a:pPr>
            <a:endParaRPr lang="fr-CA" dirty="0">
              <a:solidFill>
                <a:srgbClr val="1A315D"/>
              </a:solidFill>
              <a:latin typeface="Calibri" panose="020F0502020204030204" pitchFamily="34" charset="0"/>
            </a:endParaRPr>
          </a:p>
          <a:p>
            <a:pPr>
              <a:spcBef>
                <a:spcPts val="0"/>
              </a:spcBef>
            </a:pPr>
            <a:endParaRPr lang="fr-CA" dirty="0">
              <a:solidFill>
                <a:srgbClr val="1A315D"/>
              </a:solidFill>
              <a:latin typeface="Calibri" panose="020F0502020204030204" pitchFamily="34" charset="0"/>
            </a:endParaRPr>
          </a:p>
          <a:p>
            <a:pPr marL="342900" marR="0">
              <a:spcBef>
                <a:spcPts val="0"/>
              </a:spcBef>
              <a:spcAft>
                <a:spcPts val="1200"/>
              </a:spcAft>
            </a:pPr>
            <a:endParaRPr lang="fr-CA" sz="2000" dirty="0">
              <a:solidFill>
                <a:srgbClr val="1A315D"/>
              </a:solidFill>
              <a:effectLst/>
              <a:highlight>
                <a:srgbClr val="FFFF00"/>
              </a:highlight>
              <a:latin typeface="Calibri" panose="020F0502020204030204" pitchFamily="34" charset="0"/>
            </a:endParaRPr>
          </a:p>
        </p:txBody>
      </p:sp>
    </p:spTree>
    <p:extLst>
      <p:ext uri="{BB962C8B-B14F-4D97-AF65-F5344CB8AC3E}">
        <p14:creationId xmlns:p14="http://schemas.microsoft.com/office/powerpoint/2010/main" val="333326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logo, Police&#10;&#10;Description générée automatiquement">
            <a:extLst>
              <a:ext uri="{FF2B5EF4-FFF2-40B4-BE49-F238E27FC236}">
                <a16:creationId xmlns:a16="http://schemas.microsoft.com/office/drawing/2014/main" id="{A3F80E91-4BCA-7E0E-59C8-1385AEFEC3B5}"/>
              </a:ext>
            </a:extLst>
          </p:cNvPr>
          <p:cNvPicPr>
            <a:picLocks noChangeAspect="1"/>
          </p:cNvPicPr>
          <p:nvPr/>
        </p:nvPicPr>
        <p:blipFill rotWithShape="1">
          <a:blip r:embed="rId3">
            <a:extLst>
              <a:ext uri="{28A0092B-C50C-407E-A947-70E740481C1C}">
                <a14:useLocalDpi xmlns:a14="http://schemas.microsoft.com/office/drawing/2010/main" val="0"/>
              </a:ext>
            </a:extLst>
          </a:blip>
          <a:srcRect b="8965"/>
          <a:stretch/>
        </p:blipFill>
        <p:spPr>
          <a:xfrm>
            <a:off x="0" y="0"/>
            <a:ext cx="12192000" cy="6243145"/>
          </a:xfrm>
          <a:prstGeom prst="rect">
            <a:avLst/>
          </a:prstGeom>
        </p:spPr>
      </p:pic>
      <p:sp>
        <p:nvSpPr>
          <p:cNvPr id="5" name="Espace réservé du contenu 6">
            <a:extLst>
              <a:ext uri="{FF2B5EF4-FFF2-40B4-BE49-F238E27FC236}">
                <a16:creationId xmlns:a16="http://schemas.microsoft.com/office/drawing/2014/main" id="{0C07102A-DC02-2150-243A-994050C3CA25}"/>
              </a:ext>
            </a:extLst>
          </p:cNvPr>
          <p:cNvSpPr>
            <a:spLocks noGrp="1"/>
          </p:cNvSpPr>
          <p:nvPr>
            <p:ph idx="1"/>
          </p:nvPr>
        </p:nvSpPr>
        <p:spPr>
          <a:xfrm>
            <a:off x="393284" y="721609"/>
            <a:ext cx="8281262" cy="5136265"/>
          </a:xfrm>
        </p:spPr>
        <p:txBody>
          <a:bodyPr>
            <a:normAutofit lnSpcReduction="10000"/>
          </a:bodyPr>
          <a:lstStyle/>
          <a:p>
            <a:pPr marL="0" marR="0" indent="0">
              <a:spcBef>
                <a:spcPts val="0"/>
              </a:spcBef>
              <a:buNone/>
            </a:pPr>
            <a:r>
              <a:rPr lang="fr-CA" dirty="0">
                <a:solidFill>
                  <a:srgbClr val="1A315D"/>
                </a:solidFill>
                <a:latin typeface="Calibri" panose="020F0502020204030204" pitchFamily="34" charset="0"/>
              </a:rPr>
              <a:t> </a:t>
            </a:r>
            <a:r>
              <a:rPr lang="fr-CA" b="1" dirty="0">
                <a:solidFill>
                  <a:srgbClr val="1A315D"/>
                </a:solidFill>
                <a:latin typeface="Calibri" panose="020F0502020204030204" pitchFamily="34" charset="0"/>
              </a:rPr>
              <a:t>À différentes étapes</a:t>
            </a:r>
          </a:p>
          <a:p>
            <a:pPr>
              <a:spcBef>
                <a:spcPts val="0"/>
              </a:spcBef>
            </a:pPr>
            <a:r>
              <a:rPr lang="fr-CA" dirty="0">
                <a:solidFill>
                  <a:srgbClr val="1A315D"/>
                </a:solidFill>
                <a:latin typeface="Calibri" panose="020F0502020204030204" pitchFamily="34" charset="0"/>
              </a:rPr>
              <a:t>En continue : au cours de chaque rencontre</a:t>
            </a:r>
          </a:p>
          <a:p>
            <a:pPr>
              <a:spcBef>
                <a:spcPts val="0"/>
              </a:spcBef>
            </a:pPr>
            <a:r>
              <a:rPr lang="fr-CA" dirty="0">
                <a:solidFill>
                  <a:srgbClr val="1A315D"/>
                </a:solidFill>
                <a:latin typeface="Calibri" panose="020F0502020204030204" pitchFamily="34" charset="0"/>
              </a:rPr>
              <a:t>À la mi-parcours</a:t>
            </a:r>
          </a:p>
          <a:p>
            <a:pPr>
              <a:spcBef>
                <a:spcPts val="0"/>
              </a:spcBef>
            </a:pPr>
            <a:r>
              <a:rPr lang="fr-CA" dirty="0">
                <a:solidFill>
                  <a:srgbClr val="1A315D"/>
                </a:solidFill>
                <a:latin typeface="Calibri" panose="020F0502020204030204" pitchFamily="34" charset="0"/>
              </a:rPr>
              <a:t>À la fin</a:t>
            </a:r>
          </a:p>
          <a:p>
            <a:pPr lvl="1">
              <a:spcBef>
                <a:spcPts val="0"/>
              </a:spcBef>
            </a:pPr>
            <a:endParaRPr lang="fr-CA" dirty="0">
              <a:solidFill>
                <a:srgbClr val="1A315D"/>
              </a:solidFill>
              <a:latin typeface="Calibri" panose="020F0502020204030204" pitchFamily="34" charset="0"/>
            </a:endParaRPr>
          </a:p>
          <a:p>
            <a:pPr marL="0" indent="0">
              <a:spcBef>
                <a:spcPts val="0"/>
              </a:spcBef>
              <a:buNone/>
            </a:pPr>
            <a:r>
              <a:rPr lang="fr-CA" b="1" dirty="0">
                <a:solidFill>
                  <a:srgbClr val="1A315D"/>
                </a:solidFill>
                <a:latin typeface="Calibri" panose="020F0502020204030204" pitchFamily="34" charset="0"/>
              </a:rPr>
              <a:t>Par différentes techniques</a:t>
            </a:r>
          </a:p>
          <a:p>
            <a:pPr>
              <a:spcBef>
                <a:spcPts val="0"/>
              </a:spcBef>
            </a:pPr>
            <a:r>
              <a:rPr lang="fr-CA" dirty="0">
                <a:solidFill>
                  <a:srgbClr val="1A315D"/>
                </a:solidFill>
                <a:latin typeface="Calibri" panose="020F0502020204030204" pitchFamily="34" charset="0"/>
              </a:rPr>
              <a:t>Tour de table</a:t>
            </a:r>
          </a:p>
          <a:p>
            <a:pPr>
              <a:spcBef>
                <a:spcPts val="0"/>
              </a:spcBef>
            </a:pPr>
            <a:r>
              <a:rPr lang="fr-CA" dirty="0">
                <a:solidFill>
                  <a:srgbClr val="1A315D"/>
                </a:solidFill>
                <a:latin typeface="Calibri" panose="020F0502020204030204" pitchFamily="34" charset="0"/>
              </a:rPr>
              <a:t>Sondage en ligne ou papier</a:t>
            </a:r>
          </a:p>
          <a:p>
            <a:pPr>
              <a:spcBef>
                <a:spcPts val="0"/>
              </a:spcBef>
            </a:pPr>
            <a:r>
              <a:rPr lang="fr-CA" dirty="0">
                <a:solidFill>
                  <a:srgbClr val="1A315D"/>
                </a:solidFill>
                <a:latin typeface="Calibri" panose="020F0502020204030204" pitchFamily="34" charset="0"/>
              </a:rPr>
              <a:t>Suivi avec les personnes qui abandonnent la </a:t>
            </a:r>
            <a:r>
              <a:rPr lang="fr-CA" dirty="0" err="1">
                <a:solidFill>
                  <a:srgbClr val="1A315D"/>
                </a:solidFill>
                <a:latin typeface="Calibri" panose="020F0502020204030204" pitchFamily="34" charset="0"/>
              </a:rPr>
              <a:t>CdeP</a:t>
            </a:r>
            <a:endParaRPr lang="fr-CA" dirty="0">
              <a:solidFill>
                <a:srgbClr val="1A315D"/>
              </a:solidFill>
              <a:latin typeface="Calibri" panose="020F0502020204030204" pitchFamily="34" charset="0"/>
            </a:endParaRPr>
          </a:p>
          <a:p>
            <a:pPr marL="457200" lvl="1" indent="0">
              <a:spcBef>
                <a:spcPts val="0"/>
              </a:spcBef>
              <a:buNone/>
            </a:pPr>
            <a:endParaRPr lang="fr-CA" dirty="0">
              <a:solidFill>
                <a:srgbClr val="1A315D"/>
              </a:solidFill>
              <a:latin typeface="Calibri" panose="020F0502020204030204" pitchFamily="34" charset="0"/>
            </a:endParaRPr>
          </a:p>
          <a:p>
            <a:pPr marL="0" indent="0">
              <a:spcBef>
                <a:spcPts val="0"/>
              </a:spcBef>
              <a:buNone/>
            </a:pPr>
            <a:r>
              <a:rPr lang="fr-CA" b="1" dirty="0">
                <a:solidFill>
                  <a:srgbClr val="1A315D"/>
                </a:solidFill>
                <a:latin typeface="Calibri" panose="020F0502020204030204" pitchFamily="34" charset="0"/>
              </a:rPr>
              <a:t>Pour différents objectifs</a:t>
            </a:r>
          </a:p>
          <a:p>
            <a:pPr>
              <a:spcBef>
                <a:spcPts val="0"/>
              </a:spcBef>
            </a:pPr>
            <a:r>
              <a:rPr lang="fr-CA" dirty="0">
                <a:solidFill>
                  <a:srgbClr val="1A315D"/>
                </a:solidFill>
                <a:latin typeface="Calibri" panose="020F0502020204030204" pitchFamily="34" charset="0"/>
              </a:rPr>
              <a:t>Réactivation des acquis et reconnaissance des impacts</a:t>
            </a:r>
          </a:p>
          <a:p>
            <a:pPr>
              <a:spcBef>
                <a:spcPts val="0"/>
              </a:spcBef>
            </a:pPr>
            <a:r>
              <a:rPr lang="fr-CA" dirty="0">
                <a:solidFill>
                  <a:srgbClr val="1A315D"/>
                </a:solidFill>
                <a:latin typeface="Calibri" panose="020F0502020204030204" pitchFamily="34" charset="0"/>
              </a:rPr>
              <a:t>Amélioration continue</a:t>
            </a:r>
          </a:p>
          <a:p>
            <a:pPr>
              <a:spcBef>
                <a:spcPts val="0"/>
              </a:spcBef>
            </a:pPr>
            <a:r>
              <a:rPr lang="fr-CA" dirty="0">
                <a:solidFill>
                  <a:srgbClr val="1A315D"/>
                </a:solidFill>
                <a:latin typeface="Calibri" panose="020F0502020204030204" pitchFamily="34" charset="0"/>
              </a:rPr>
              <a:t>Documenter </a:t>
            </a:r>
          </a:p>
          <a:p>
            <a:pPr>
              <a:spcBef>
                <a:spcPts val="0"/>
              </a:spcBef>
            </a:pPr>
            <a:r>
              <a:rPr lang="fr-CA" dirty="0">
                <a:solidFill>
                  <a:srgbClr val="1A315D"/>
                </a:solidFill>
                <a:latin typeface="Calibri" panose="020F0502020204030204" pitchFamily="34" charset="0"/>
              </a:rPr>
              <a:t>Célébration</a:t>
            </a:r>
          </a:p>
        </p:txBody>
      </p:sp>
    </p:spTree>
    <p:extLst>
      <p:ext uri="{BB962C8B-B14F-4D97-AF65-F5344CB8AC3E}">
        <p14:creationId xmlns:p14="http://schemas.microsoft.com/office/powerpoint/2010/main" val="133955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onception, graphisme, Graphique&#10;&#10;Description générée automatiquement">
            <a:extLst>
              <a:ext uri="{FF2B5EF4-FFF2-40B4-BE49-F238E27FC236}">
                <a16:creationId xmlns:a16="http://schemas.microsoft.com/office/drawing/2014/main" id="{FEAB0BBD-14D4-A1E6-8AB2-EBB28949D56D}"/>
              </a:ext>
            </a:extLst>
          </p:cNvPr>
          <p:cNvPicPr>
            <a:picLocks noChangeAspect="1"/>
          </p:cNvPicPr>
          <p:nvPr/>
        </p:nvPicPr>
        <p:blipFill rotWithShape="1">
          <a:blip r:embed="rId3">
            <a:extLst>
              <a:ext uri="{28A0092B-C50C-407E-A947-70E740481C1C}">
                <a14:useLocalDpi xmlns:a14="http://schemas.microsoft.com/office/drawing/2010/main" val="0"/>
              </a:ext>
            </a:extLst>
          </a:blip>
          <a:srcRect b="9030"/>
          <a:stretch/>
        </p:blipFill>
        <p:spPr>
          <a:xfrm>
            <a:off x="0" y="0"/>
            <a:ext cx="12192000" cy="6238754"/>
          </a:xfrm>
          <a:prstGeom prst="rect">
            <a:avLst/>
          </a:prstGeom>
        </p:spPr>
      </p:pic>
      <p:sp>
        <p:nvSpPr>
          <p:cNvPr id="7" name="Espace réservé du contenu 6">
            <a:extLst>
              <a:ext uri="{FF2B5EF4-FFF2-40B4-BE49-F238E27FC236}">
                <a16:creationId xmlns:a16="http://schemas.microsoft.com/office/drawing/2014/main" id="{A8AC13EA-857E-4E28-85C8-6C366D8A5355}"/>
              </a:ext>
            </a:extLst>
          </p:cNvPr>
          <p:cNvSpPr>
            <a:spLocks noGrp="1"/>
          </p:cNvSpPr>
          <p:nvPr>
            <p:ph idx="1"/>
          </p:nvPr>
        </p:nvSpPr>
        <p:spPr>
          <a:xfrm>
            <a:off x="270312" y="1966603"/>
            <a:ext cx="8328404" cy="2924793"/>
          </a:xfrm>
        </p:spPr>
        <p:txBody>
          <a:bodyPr>
            <a:normAutofit/>
          </a:bodyPr>
          <a:lstStyle/>
          <a:p>
            <a:pPr marL="0" indent="0" algn="ctr">
              <a:spcBef>
                <a:spcPts val="0"/>
              </a:spcBef>
              <a:buNone/>
            </a:pPr>
            <a:r>
              <a:rPr lang="fr-CA" b="1" dirty="0">
                <a:solidFill>
                  <a:srgbClr val="004A72"/>
                </a:solidFill>
                <a:latin typeface="+mn-lt"/>
              </a:rPr>
              <a:t>« Apprendre ensemble par l’échange ; </a:t>
            </a:r>
          </a:p>
          <a:p>
            <a:pPr marL="0" indent="0" algn="ctr">
              <a:spcBef>
                <a:spcPts val="0"/>
              </a:spcBef>
              <a:buNone/>
            </a:pPr>
            <a:r>
              <a:rPr lang="fr-CA" b="1" dirty="0">
                <a:solidFill>
                  <a:srgbClr val="004A72"/>
                </a:solidFill>
                <a:latin typeface="+mn-lt"/>
              </a:rPr>
              <a:t>apprendre de l’expérience des autres ; </a:t>
            </a:r>
          </a:p>
          <a:p>
            <a:pPr marL="0" indent="0" algn="ctr">
              <a:spcBef>
                <a:spcPts val="0"/>
              </a:spcBef>
              <a:buNone/>
            </a:pPr>
            <a:r>
              <a:rPr lang="fr-CA" b="1" dirty="0">
                <a:solidFill>
                  <a:srgbClr val="004A72"/>
                </a:solidFill>
                <a:latin typeface="+mn-lt"/>
              </a:rPr>
              <a:t>apprendre du sens </a:t>
            </a:r>
            <a:r>
              <a:rPr lang="fr-CA" b="1" dirty="0">
                <a:solidFill>
                  <a:srgbClr val="004A72"/>
                </a:solidFill>
                <a:latin typeface="Luciole" panose="020B0500020200000003"/>
              </a:rPr>
              <a:t>partagé</a:t>
            </a:r>
            <a:r>
              <a:rPr lang="fr-CA" b="1" dirty="0">
                <a:solidFill>
                  <a:srgbClr val="004A72"/>
                </a:solidFill>
                <a:latin typeface="+mn-lt"/>
              </a:rPr>
              <a:t> et construit collectivement ; </a:t>
            </a:r>
          </a:p>
          <a:p>
            <a:pPr marL="0" indent="0" algn="ctr">
              <a:spcBef>
                <a:spcPts val="0"/>
              </a:spcBef>
              <a:buNone/>
            </a:pPr>
            <a:r>
              <a:rPr lang="fr-CA" b="1" dirty="0">
                <a:solidFill>
                  <a:srgbClr val="004A72"/>
                </a:solidFill>
                <a:latin typeface="+mn-lt"/>
              </a:rPr>
              <a:t>apprendre dans l’authenticité </a:t>
            </a:r>
          </a:p>
          <a:p>
            <a:pPr marL="0" indent="0" algn="ctr">
              <a:spcBef>
                <a:spcPts val="0"/>
              </a:spcBef>
              <a:buNone/>
            </a:pPr>
            <a:r>
              <a:rPr lang="fr-CA" b="1" dirty="0">
                <a:solidFill>
                  <a:srgbClr val="004A72"/>
                </a:solidFill>
                <a:latin typeface="+mn-lt"/>
              </a:rPr>
              <a:t>sans laquelle la communauté n’existerait pas. »</a:t>
            </a:r>
          </a:p>
          <a:p>
            <a:pPr marL="0" indent="0" algn="ctr">
              <a:spcBef>
                <a:spcPts val="0"/>
              </a:spcBef>
              <a:buNone/>
            </a:pPr>
            <a:endParaRPr lang="fr-CA" b="1" dirty="0">
              <a:solidFill>
                <a:srgbClr val="004A72"/>
              </a:solidFill>
              <a:latin typeface="+mn-lt"/>
            </a:endParaRPr>
          </a:p>
          <a:p>
            <a:pPr marL="0" indent="0" algn="r">
              <a:spcBef>
                <a:spcPts val="0"/>
              </a:spcBef>
              <a:spcAft>
                <a:spcPts val="800"/>
              </a:spcAft>
              <a:buNone/>
            </a:pPr>
            <a:r>
              <a:rPr lang="fr-CA" sz="2000" dirty="0">
                <a:solidFill>
                  <a:srgbClr val="DD4C45"/>
                </a:solidFill>
                <a:latin typeface="+mn-lt"/>
              </a:rPr>
              <a:t>Charlier et Henri (2004)</a:t>
            </a:r>
          </a:p>
        </p:txBody>
      </p:sp>
    </p:spTree>
    <p:extLst>
      <p:ext uri="{BB962C8B-B14F-4D97-AF65-F5344CB8AC3E}">
        <p14:creationId xmlns:p14="http://schemas.microsoft.com/office/powerpoint/2010/main" val="3505755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capture d’écran, logo, Police&#10;&#10;Description générée automatiquement">
            <a:extLst>
              <a:ext uri="{FF2B5EF4-FFF2-40B4-BE49-F238E27FC236}">
                <a16:creationId xmlns:a16="http://schemas.microsoft.com/office/drawing/2014/main" id="{44D63AAF-0AE0-13D1-5A91-B75F3454786F}"/>
              </a:ext>
            </a:extLst>
          </p:cNvPr>
          <p:cNvPicPr>
            <a:picLocks noChangeAspect="1"/>
          </p:cNvPicPr>
          <p:nvPr/>
        </p:nvPicPr>
        <p:blipFill rotWithShape="1">
          <a:blip r:embed="rId3">
            <a:extLst>
              <a:ext uri="{28A0092B-C50C-407E-A947-70E740481C1C}">
                <a14:useLocalDpi xmlns:a14="http://schemas.microsoft.com/office/drawing/2010/main" val="0"/>
              </a:ext>
            </a:extLst>
          </a:blip>
          <a:srcRect b="8965"/>
          <a:stretch/>
        </p:blipFill>
        <p:spPr>
          <a:xfrm>
            <a:off x="0" y="0"/>
            <a:ext cx="12192000" cy="6243145"/>
          </a:xfrm>
          <a:prstGeom prst="rect">
            <a:avLst/>
          </a:prstGeom>
        </p:spPr>
      </p:pic>
      <p:sp>
        <p:nvSpPr>
          <p:cNvPr id="7" name="ZoneTexte 6">
            <a:extLst>
              <a:ext uri="{FF2B5EF4-FFF2-40B4-BE49-F238E27FC236}">
                <a16:creationId xmlns:a16="http://schemas.microsoft.com/office/drawing/2014/main" id="{12DB0748-2FA0-C729-4BE7-4375BA31EE25}"/>
              </a:ext>
            </a:extLst>
          </p:cNvPr>
          <p:cNvSpPr txBox="1"/>
          <p:nvPr/>
        </p:nvSpPr>
        <p:spPr>
          <a:xfrm>
            <a:off x="1872597" y="1492044"/>
            <a:ext cx="8186889" cy="369332"/>
          </a:xfrm>
          <a:prstGeom prst="rect">
            <a:avLst/>
          </a:prstGeom>
          <a:noFill/>
        </p:spPr>
        <p:txBody>
          <a:bodyPr wrap="square" rtlCol="0">
            <a:spAutoFit/>
          </a:bodyPr>
          <a:lstStyle/>
          <a:p>
            <a:pPr>
              <a:defRPr/>
            </a:pPr>
            <a:r>
              <a:rPr lang="fr-CA" sz="1800" b="1" dirty="0">
                <a:solidFill>
                  <a:srgbClr val="1A315D"/>
                </a:solidFill>
              </a:rPr>
              <a:t>Modèle d’inspiration </a:t>
            </a:r>
            <a:r>
              <a:rPr lang="fr-CA" b="1" dirty="0">
                <a:solidFill>
                  <a:srgbClr val="DD4C45"/>
                </a:solidFill>
                <a:hlinkClick r:id="rId4">
                  <a:extLst>
                    <a:ext uri="{A12FA001-AC4F-418D-AE19-62706E023703}">
                      <ahyp:hlinkClr xmlns:ahyp="http://schemas.microsoft.com/office/drawing/2018/hyperlinkcolor" val="tx"/>
                    </a:ext>
                  </a:extLst>
                </a:hlinkClick>
              </a:rPr>
              <a:t>Regards réflexifs sur l'organisation et animation</a:t>
            </a:r>
            <a:endParaRPr lang="fr-CA" b="1" dirty="0">
              <a:solidFill>
                <a:srgbClr val="DD4C45"/>
              </a:solidFill>
            </a:endParaRPr>
          </a:p>
        </p:txBody>
      </p:sp>
      <p:sp>
        <p:nvSpPr>
          <p:cNvPr id="9" name="ZoneTexte 8">
            <a:extLst>
              <a:ext uri="{FF2B5EF4-FFF2-40B4-BE49-F238E27FC236}">
                <a16:creationId xmlns:a16="http://schemas.microsoft.com/office/drawing/2014/main" id="{B0D9AD4E-3BC8-2CA8-6AB0-52C7A96DFDF5}"/>
              </a:ext>
            </a:extLst>
          </p:cNvPr>
          <p:cNvSpPr txBox="1"/>
          <p:nvPr/>
        </p:nvSpPr>
        <p:spPr>
          <a:xfrm>
            <a:off x="1872595" y="4590806"/>
            <a:ext cx="7057090" cy="1200329"/>
          </a:xfrm>
          <a:prstGeom prst="rect">
            <a:avLst/>
          </a:prstGeom>
          <a:noFill/>
        </p:spPr>
        <p:txBody>
          <a:bodyPr wrap="square" rtlCol="0">
            <a:spAutoFit/>
          </a:bodyPr>
          <a:lstStyle/>
          <a:p>
            <a:pPr>
              <a:defRPr/>
            </a:pPr>
            <a:r>
              <a:rPr lang="fr-CA" sz="1800" b="1" dirty="0">
                <a:solidFill>
                  <a:srgbClr val="004A72"/>
                </a:solidFill>
              </a:rPr>
              <a:t>Tour de </a:t>
            </a:r>
            <a:r>
              <a:rPr lang="fr-CA" b="1" dirty="0">
                <a:solidFill>
                  <a:srgbClr val="004A72"/>
                </a:solidFill>
              </a:rPr>
              <a:t>table </a:t>
            </a:r>
            <a:r>
              <a:rPr lang="fr-CA" b="1" dirty="0">
                <a:solidFill>
                  <a:srgbClr val="DD4C45"/>
                </a:solidFill>
              </a:rPr>
              <a:t>Les 3A </a:t>
            </a:r>
          </a:p>
          <a:p>
            <a:pPr>
              <a:defRPr/>
            </a:pPr>
            <a:r>
              <a:rPr lang="fr-CA" sz="1800" dirty="0">
                <a:solidFill>
                  <a:srgbClr val="1A315D"/>
                </a:solidFill>
              </a:rPr>
              <a:t>En codéveloppement, la 6</a:t>
            </a:r>
            <a:r>
              <a:rPr lang="fr-CA" sz="1800" baseline="30000" dirty="0">
                <a:solidFill>
                  <a:srgbClr val="1A315D"/>
                </a:solidFill>
              </a:rPr>
              <a:t>e</a:t>
            </a:r>
            <a:r>
              <a:rPr lang="fr-CA" sz="1800" dirty="0">
                <a:solidFill>
                  <a:srgbClr val="1A315D"/>
                </a:solidFill>
              </a:rPr>
              <a:t> étape permet un bilan de la rencontre. Un tour de table peut être proposé pour partager : </a:t>
            </a:r>
            <a:r>
              <a:rPr lang="fr-CA" dirty="0">
                <a:solidFill>
                  <a:srgbClr val="004A72"/>
                </a:solidFill>
              </a:rPr>
              <a:t>« ce que j’ai appris, ce que je vais appliquer, ce que j’ai apprécié ».</a:t>
            </a:r>
          </a:p>
        </p:txBody>
      </p:sp>
      <p:sp>
        <p:nvSpPr>
          <p:cNvPr id="11" name="ZoneTexte 10">
            <a:extLst>
              <a:ext uri="{FF2B5EF4-FFF2-40B4-BE49-F238E27FC236}">
                <a16:creationId xmlns:a16="http://schemas.microsoft.com/office/drawing/2014/main" id="{B7F7FBD6-F2F8-CAC8-7E35-D594C204F873}"/>
              </a:ext>
            </a:extLst>
          </p:cNvPr>
          <p:cNvSpPr txBox="1"/>
          <p:nvPr/>
        </p:nvSpPr>
        <p:spPr>
          <a:xfrm>
            <a:off x="1872597" y="3244334"/>
            <a:ext cx="8186889" cy="369332"/>
          </a:xfrm>
          <a:prstGeom prst="rect">
            <a:avLst/>
          </a:prstGeom>
          <a:noFill/>
        </p:spPr>
        <p:txBody>
          <a:bodyPr wrap="square" rtlCol="0">
            <a:spAutoFit/>
          </a:bodyPr>
          <a:lstStyle/>
          <a:p>
            <a:pPr>
              <a:defRPr/>
            </a:pPr>
            <a:r>
              <a:rPr lang="fr-CA" sz="1800" b="1" dirty="0">
                <a:solidFill>
                  <a:srgbClr val="1A315D"/>
                </a:solidFill>
              </a:rPr>
              <a:t>Modèle d’inspiration </a:t>
            </a:r>
            <a:r>
              <a:rPr lang="fr-CA" b="1" dirty="0">
                <a:solidFill>
                  <a:srgbClr val="DD4C45"/>
                </a:solidFill>
                <a:hlinkClick r:id="rId4">
                  <a:extLst>
                    <a:ext uri="{A12FA001-AC4F-418D-AE19-62706E023703}">
                      <ahyp:hlinkClr xmlns:ahyp="http://schemas.microsoft.com/office/drawing/2018/hyperlinkcolor" val="tx"/>
                    </a:ext>
                  </a:extLst>
                </a:hlinkClick>
              </a:rPr>
              <a:t>Regards réflexifs sur la participation</a:t>
            </a:r>
            <a:endParaRPr lang="fr-CA" b="1" dirty="0">
              <a:solidFill>
                <a:srgbClr val="DD4C45"/>
              </a:solidFill>
            </a:endParaRPr>
          </a:p>
        </p:txBody>
      </p:sp>
      <p:sp>
        <p:nvSpPr>
          <p:cNvPr id="12" name="Titre 5">
            <a:extLst>
              <a:ext uri="{FF2B5EF4-FFF2-40B4-BE49-F238E27FC236}">
                <a16:creationId xmlns:a16="http://schemas.microsoft.com/office/drawing/2014/main" id="{74F168D4-09C4-9F42-4653-9EA151660D79}"/>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Outils</a:t>
            </a:r>
          </a:p>
        </p:txBody>
      </p:sp>
      <p:cxnSp>
        <p:nvCxnSpPr>
          <p:cNvPr id="13" name="Connecteur droit 12">
            <a:extLst>
              <a:ext uri="{FF2B5EF4-FFF2-40B4-BE49-F238E27FC236}">
                <a16:creationId xmlns:a16="http://schemas.microsoft.com/office/drawing/2014/main" id="{2DF014D0-CDAB-C288-A11F-03CEEED11D0A}"/>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4" name="Image 3" descr="Une image contenant texte, capture d’écran, horloge, conception&#10;&#10;Description générée automatiquement">
            <a:extLst>
              <a:ext uri="{FF2B5EF4-FFF2-40B4-BE49-F238E27FC236}">
                <a16:creationId xmlns:a16="http://schemas.microsoft.com/office/drawing/2014/main" id="{55B3A61D-DF4D-E1CD-B7B5-A85141E71C3D}"/>
              </a:ext>
            </a:extLst>
          </p:cNvPr>
          <p:cNvPicPr>
            <a:picLocks noChangeAspect="1"/>
          </p:cNvPicPr>
          <p:nvPr/>
        </p:nvPicPr>
        <p:blipFill rotWithShape="1">
          <a:blip r:embed="rId5">
            <a:extLst>
              <a:ext uri="{28A0092B-C50C-407E-A947-70E740481C1C}">
                <a14:useLocalDpi xmlns:a14="http://schemas.microsoft.com/office/drawing/2010/main" val="0"/>
              </a:ext>
            </a:extLst>
          </a:blip>
          <a:srcRect l="77045" t="63738" r="17276" b="19137"/>
          <a:stretch/>
        </p:blipFill>
        <p:spPr bwMode="auto">
          <a:xfrm>
            <a:off x="894576" y="4330385"/>
            <a:ext cx="786765" cy="1334770"/>
          </a:xfrm>
          <a:prstGeom prst="rect">
            <a:avLst/>
          </a:prstGeom>
          <a:ln>
            <a:noFill/>
          </a:ln>
          <a:extLst>
            <a:ext uri="{53640926-AAD7-44D8-BBD7-CCE9431645EC}">
              <a14:shadowObscured xmlns:a14="http://schemas.microsoft.com/office/drawing/2010/main"/>
            </a:ext>
          </a:extLst>
        </p:spPr>
      </p:pic>
      <p:pic>
        <p:nvPicPr>
          <p:cNvPr id="5" name="Image 4" descr="Une image contenant texte, capture d’écran, horloge, conception&#10;&#10;Description générée automatiquement">
            <a:extLst>
              <a:ext uri="{FF2B5EF4-FFF2-40B4-BE49-F238E27FC236}">
                <a16:creationId xmlns:a16="http://schemas.microsoft.com/office/drawing/2014/main" id="{FE4CBAB8-68E9-6F9C-12D1-64402254E87D}"/>
              </a:ext>
            </a:extLst>
          </p:cNvPr>
          <p:cNvPicPr>
            <a:picLocks noChangeAspect="1"/>
          </p:cNvPicPr>
          <p:nvPr/>
        </p:nvPicPr>
        <p:blipFill rotWithShape="1">
          <a:blip r:embed="rId5">
            <a:extLst>
              <a:ext uri="{28A0092B-C50C-407E-A947-70E740481C1C}">
                <a14:useLocalDpi xmlns:a14="http://schemas.microsoft.com/office/drawing/2010/main" val="0"/>
              </a:ext>
            </a:extLst>
          </a:blip>
          <a:srcRect l="82551" t="63738" r="10508" b="19137"/>
          <a:stretch/>
        </p:blipFill>
        <p:spPr bwMode="auto">
          <a:xfrm>
            <a:off x="806945" y="2761615"/>
            <a:ext cx="962025" cy="1334770"/>
          </a:xfrm>
          <a:prstGeom prst="rect">
            <a:avLst/>
          </a:prstGeom>
          <a:ln>
            <a:noFill/>
          </a:ln>
          <a:extLst>
            <a:ext uri="{53640926-AAD7-44D8-BBD7-CCE9431645EC}">
              <a14:shadowObscured xmlns:a14="http://schemas.microsoft.com/office/drawing/2010/main"/>
            </a:ext>
          </a:extLst>
        </p:spPr>
      </p:pic>
      <p:pic>
        <p:nvPicPr>
          <p:cNvPr id="15" name="Image 14" descr="Une image contenant texte, capture d’écran, horloge, conception&#10;&#10;Description générée automatiquement">
            <a:extLst>
              <a:ext uri="{FF2B5EF4-FFF2-40B4-BE49-F238E27FC236}">
                <a16:creationId xmlns:a16="http://schemas.microsoft.com/office/drawing/2014/main" id="{437C7112-9968-1113-C2EC-1A89E91C1C63}"/>
              </a:ext>
            </a:extLst>
          </p:cNvPr>
          <p:cNvPicPr>
            <a:picLocks noChangeAspect="1"/>
          </p:cNvPicPr>
          <p:nvPr/>
        </p:nvPicPr>
        <p:blipFill rotWithShape="1">
          <a:blip r:embed="rId5">
            <a:extLst>
              <a:ext uri="{28A0092B-C50C-407E-A947-70E740481C1C}">
                <a14:useLocalDpi xmlns:a14="http://schemas.microsoft.com/office/drawing/2010/main" val="0"/>
              </a:ext>
            </a:extLst>
          </a:blip>
          <a:srcRect l="82551" t="63738" r="10508" b="19137"/>
          <a:stretch/>
        </p:blipFill>
        <p:spPr bwMode="auto">
          <a:xfrm>
            <a:off x="806944" y="1009325"/>
            <a:ext cx="962025" cy="1334770"/>
          </a:xfrm>
          <a:prstGeom prst="rect">
            <a:avLst/>
          </a:prstGeom>
          <a:ln>
            <a:noFill/>
          </a:ln>
          <a:extLst>
            <a:ext uri="{53640926-AAD7-44D8-BBD7-CCE9431645EC}">
              <a14:shadowObscured xmlns:a14="http://schemas.microsoft.com/office/drawing/2010/main"/>
            </a:ext>
          </a:extLst>
        </p:spPr>
      </p:pic>
      <p:pic>
        <p:nvPicPr>
          <p:cNvPr id="16" name="Image 15" descr="Une image contenant texte, capture d’écran, horloge, conception&#10;&#10;Description générée automatiquement">
            <a:extLst>
              <a:ext uri="{FF2B5EF4-FFF2-40B4-BE49-F238E27FC236}">
                <a16:creationId xmlns:a16="http://schemas.microsoft.com/office/drawing/2014/main" id="{96D0790A-D6A1-1F9C-6CB4-16A9D59382DC}"/>
              </a:ext>
            </a:extLst>
          </p:cNvPr>
          <p:cNvPicPr>
            <a:picLocks noChangeAspect="1"/>
          </p:cNvPicPr>
          <p:nvPr/>
        </p:nvPicPr>
        <p:blipFill rotWithShape="1">
          <a:blip r:embed="rId5">
            <a:extLst>
              <a:ext uri="{28A0092B-C50C-407E-A947-70E740481C1C}">
                <a14:useLocalDpi xmlns:a14="http://schemas.microsoft.com/office/drawing/2010/main" val="0"/>
              </a:ext>
            </a:extLst>
          </a:blip>
          <a:srcRect l="61502" t="67920" r="32644" b="22287"/>
          <a:stretch/>
        </p:blipFill>
        <p:spPr bwMode="auto">
          <a:xfrm>
            <a:off x="8328855" y="1683218"/>
            <a:ext cx="810895" cy="763270"/>
          </a:xfrm>
          <a:prstGeom prst="rect">
            <a:avLst/>
          </a:prstGeom>
          <a:ln>
            <a:noFill/>
          </a:ln>
          <a:extLst>
            <a:ext uri="{53640926-AAD7-44D8-BBD7-CCE9431645EC}">
              <a14:shadowObscured xmlns:a14="http://schemas.microsoft.com/office/drawing/2010/main"/>
            </a:ext>
          </a:extLst>
        </p:spPr>
      </p:pic>
      <p:pic>
        <p:nvPicPr>
          <p:cNvPr id="17" name="Image 16" descr="Une image contenant texte, capture d’écran, horloge, conception&#10;&#10;Description générée automatiquement">
            <a:extLst>
              <a:ext uri="{FF2B5EF4-FFF2-40B4-BE49-F238E27FC236}">
                <a16:creationId xmlns:a16="http://schemas.microsoft.com/office/drawing/2014/main" id="{E9D6446C-E5E6-5B3C-8C18-943CE3A7A906}"/>
              </a:ext>
            </a:extLst>
          </p:cNvPr>
          <p:cNvPicPr>
            <a:picLocks noChangeAspect="1"/>
          </p:cNvPicPr>
          <p:nvPr/>
        </p:nvPicPr>
        <p:blipFill rotWithShape="1">
          <a:blip r:embed="rId5">
            <a:extLst>
              <a:ext uri="{28A0092B-C50C-407E-A947-70E740481C1C}">
                <a14:useLocalDpi xmlns:a14="http://schemas.microsoft.com/office/drawing/2010/main" val="0"/>
              </a:ext>
            </a:extLst>
          </a:blip>
          <a:srcRect l="61502" t="67920" r="32644" b="22287"/>
          <a:stretch/>
        </p:blipFill>
        <p:spPr bwMode="auto">
          <a:xfrm>
            <a:off x="7296931" y="3338966"/>
            <a:ext cx="810895" cy="7632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9360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B7F7FBD6-F2F8-CAC8-7E35-D594C204F873}"/>
              </a:ext>
            </a:extLst>
          </p:cNvPr>
          <p:cNvSpPr txBox="1"/>
          <p:nvPr/>
        </p:nvSpPr>
        <p:spPr>
          <a:xfrm>
            <a:off x="2032206" y="2307332"/>
            <a:ext cx="8186889" cy="369332"/>
          </a:xfrm>
          <a:prstGeom prst="rect">
            <a:avLst/>
          </a:prstGeom>
          <a:noFill/>
        </p:spPr>
        <p:txBody>
          <a:bodyPr wrap="square" rtlCol="0">
            <a:spAutoFit/>
          </a:bodyPr>
          <a:lstStyle/>
          <a:p>
            <a:pPr>
              <a:defRPr/>
            </a:pPr>
            <a:r>
              <a:rPr lang="fr-CA" sz="1800" b="1" dirty="0">
                <a:solidFill>
                  <a:srgbClr val="DD4C45"/>
                </a:solidFill>
                <a:hlinkClick r:id="rId3">
                  <a:extLst>
                    <a:ext uri="{A12FA001-AC4F-418D-AE19-62706E023703}">
                      <ahyp:hlinkClr xmlns:ahyp="http://schemas.microsoft.com/office/drawing/2018/hyperlinkcolor" val="tx"/>
                    </a:ext>
                  </a:extLst>
                </a:hlinkClick>
              </a:rPr>
              <a:t>Liste d’outils et de références</a:t>
            </a:r>
            <a:endParaRPr lang="fr-CA" b="1" dirty="0">
              <a:solidFill>
                <a:srgbClr val="DD4C45"/>
              </a:solidFill>
            </a:endParaRPr>
          </a:p>
        </p:txBody>
      </p:sp>
      <p:sp>
        <p:nvSpPr>
          <p:cNvPr id="12" name="Titre 5">
            <a:extLst>
              <a:ext uri="{FF2B5EF4-FFF2-40B4-BE49-F238E27FC236}">
                <a16:creationId xmlns:a16="http://schemas.microsoft.com/office/drawing/2014/main" id="{74F168D4-09C4-9F42-4653-9EA151660D79}"/>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Pour terminer…</a:t>
            </a:r>
          </a:p>
        </p:txBody>
      </p:sp>
      <p:cxnSp>
        <p:nvCxnSpPr>
          <p:cNvPr id="13" name="Connecteur droit 12">
            <a:extLst>
              <a:ext uri="{FF2B5EF4-FFF2-40B4-BE49-F238E27FC236}">
                <a16:creationId xmlns:a16="http://schemas.microsoft.com/office/drawing/2014/main" id="{2DF014D0-CDAB-C288-A11F-03CEEED11D0A}"/>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5" name="Image 4" descr="Une image contenant texte, capture d’écran, horloge, conception&#10;&#10;Description générée automatiquement">
            <a:extLst>
              <a:ext uri="{FF2B5EF4-FFF2-40B4-BE49-F238E27FC236}">
                <a16:creationId xmlns:a16="http://schemas.microsoft.com/office/drawing/2014/main" id="{FE4CBAB8-68E9-6F9C-12D1-64402254E87D}"/>
              </a:ext>
            </a:extLst>
          </p:cNvPr>
          <p:cNvPicPr>
            <a:picLocks noChangeAspect="1"/>
          </p:cNvPicPr>
          <p:nvPr/>
        </p:nvPicPr>
        <p:blipFill rotWithShape="1">
          <a:blip r:embed="rId4">
            <a:extLst>
              <a:ext uri="{28A0092B-C50C-407E-A947-70E740481C1C}">
                <a14:useLocalDpi xmlns:a14="http://schemas.microsoft.com/office/drawing/2010/main" val="0"/>
              </a:ext>
            </a:extLst>
          </a:blip>
          <a:srcRect l="82551" t="63738" r="10508" b="19137"/>
          <a:stretch/>
        </p:blipFill>
        <p:spPr bwMode="auto">
          <a:xfrm>
            <a:off x="1070181" y="1824613"/>
            <a:ext cx="962025" cy="1334770"/>
          </a:xfrm>
          <a:prstGeom prst="rect">
            <a:avLst/>
          </a:prstGeom>
          <a:ln>
            <a:noFill/>
          </a:ln>
          <a:extLst>
            <a:ext uri="{53640926-AAD7-44D8-BBD7-CCE9431645EC}">
              <a14:shadowObscured xmlns:a14="http://schemas.microsoft.com/office/drawing/2010/main"/>
            </a:ext>
          </a:extLst>
        </p:spPr>
      </p:pic>
      <p:pic>
        <p:nvPicPr>
          <p:cNvPr id="17" name="Image 16" descr="Une image contenant texte, capture d’écran, horloge, conception&#10;&#10;Description générée automatiquement">
            <a:extLst>
              <a:ext uri="{FF2B5EF4-FFF2-40B4-BE49-F238E27FC236}">
                <a16:creationId xmlns:a16="http://schemas.microsoft.com/office/drawing/2014/main" id="{E9D6446C-E5E6-5B3C-8C18-943CE3A7A906}"/>
              </a:ext>
            </a:extLst>
          </p:cNvPr>
          <p:cNvPicPr>
            <a:picLocks noChangeAspect="1"/>
          </p:cNvPicPr>
          <p:nvPr/>
        </p:nvPicPr>
        <p:blipFill rotWithShape="1">
          <a:blip r:embed="rId4">
            <a:extLst>
              <a:ext uri="{28A0092B-C50C-407E-A947-70E740481C1C}">
                <a14:useLocalDpi xmlns:a14="http://schemas.microsoft.com/office/drawing/2010/main" val="0"/>
              </a:ext>
            </a:extLst>
          </a:blip>
          <a:srcRect l="61502" t="67920" r="32644" b="22287"/>
          <a:stretch/>
        </p:blipFill>
        <p:spPr bwMode="auto">
          <a:xfrm>
            <a:off x="5098369" y="2491998"/>
            <a:ext cx="810895" cy="763270"/>
          </a:xfrm>
          <a:prstGeom prst="rect">
            <a:avLst/>
          </a:prstGeom>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A1509A2E-D997-16A0-A7E2-F721AD8C5C0E}"/>
              </a:ext>
            </a:extLst>
          </p:cNvPr>
          <p:cNvSpPr txBox="1"/>
          <p:nvPr/>
        </p:nvSpPr>
        <p:spPr>
          <a:xfrm>
            <a:off x="2032206" y="4017345"/>
            <a:ext cx="8186889" cy="369332"/>
          </a:xfrm>
          <a:prstGeom prst="rect">
            <a:avLst/>
          </a:prstGeom>
          <a:noFill/>
        </p:spPr>
        <p:txBody>
          <a:bodyPr wrap="square" rtlCol="0">
            <a:spAutoFit/>
          </a:bodyPr>
          <a:lstStyle/>
          <a:p>
            <a:pPr>
              <a:defRPr/>
            </a:pPr>
            <a:r>
              <a:rPr lang="fr-CA" sz="1800" b="1" dirty="0">
                <a:solidFill>
                  <a:srgbClr val="DD4C45"/>
                </a:solidFill>
              </a:rPr>
              <a:t>Sondage d’appréciation</a:t>
            </a:r>
            <a:endParaRPr lang="fr-CA" b="1" dirty="0">
              <a:solidFill>
                <a:srgbClr val="DD4C45"/>
              </a:solidFill>
            </a:endParaRPr>
          </a:p>
        </p:txBody>
      </p:sp>
      <p:pic>
        <p:nvPicPr>
          <p:cNvPr id="18" name="Image 17" descr="Une image contenant texte, capture d’écran, horloge, conception&#10;&#10;Description générée automatiquement">
            <a:extLst>
              <a:ext uri="{FF2B5EF4-FFF2-40B4-BE49-F238E27FC236}">
                <a16:creationId xmlns:a16="http://schemas.microsoft.com/office/drawing/2014/main" id="{162489DC-D722-AFEC-E339-A4BA412212A6}"/>
              </a:ext>
            </a:extLst>
          </p:cNvPr>
          <p:cNvPicPr>
            <a:picLocks noChangeAspect="1"/>
          </p:cNvPicPr>
          <p:nvPr/>
        </p:nvPicPr>
        <p:blipFill rotWithShape="1">
          <a:blip r:embed="rId4">
            <a:extLst>
              <a:ext uri="{28A0092B-C50C-407E-A947-70E740481C1C}">
                <a14:useLocalDpi xmlns:a14="http://schemas.microsoft.com/office/drawing/2010/main" val="0"/>
              </a:ext>
            </a:extLst>
          </a:blip>
          <a:srcRect l="77045" t="63738" r="17276" b="19137"/>
          <a:stretch/>
        </p:blipFill>
        <p:spPr bwMode="auto">
          <a:xfrm>
            <a:off x="1186140" y="3534626"/>
            <a:ext cx="786765" cy="13347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8453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Graphique 6"/>
          <p:cNvGraphicFramePr/>
          <p:nvPr>
            <p:extLst>
              <p:ext uri="{D42A27DB-BD31-4B8C-83A1-F6EECF244321}">
                <p14:modId xmlns:p14="http://schemas.microsoft.com/office/powerpoint/2010/main" val="3190900251"/>
              </p:ext>
            </p:extLst>
          </p:nvPr>
        </p:nvGraphicFramePr>
        <p:xfrm>
          <a:off x="1175657" y="750468"/>
          <a:ext cx="9942285" cy="5357064"/>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3229657" y="5295298"/>
            <a:ext cx="660950" cy="307777"/>
          </a:xfrm>
          <a:prstGeom prst="rect">
            <a:avLst/>
          </a:prstGeom>
          <a:noFill/>
        </p:spPr>
        <p:txBody>
          <a:bodyPr wrap="square" rtlCol="0">
            <a:spAutoFit/>
          </a:bodyPr>
          <a:lstStyle/>
          <a:p>
            <a:pPr defTabSz="457200"/>
            <a:r>
              <a:rPr lang="fr-CA" sz="1400" b="1" dirty="0">
                <a:solidFill>
                  <a:prstClr val="white"/>
                </a:solidFill>
                <a:ea typeface="ＭＳ Ｐゴシック" charset="-128"/>
              </a:rPr>
              <a:t>14 %</a:t>
            </a:r>
          </a:p>
        </p:txBody>
      </p:sp>
      <p:sp>
        <p:nvSpPr>
          <p:cNvPr id="8" name="ZoneTexte 7"/>
          <p:cNvSpPr txBox="1"/>
          <p:nvPr/>
        </p:nvSpPr>
        <p:spPr>
          <a:xfrm>
            <a:off x="2599546" y="2155363"/>
            <a:ext cx="630111" cy="307777"/>
          </a:xfrm>
          <a:prstGeom prst="rect">
            <a:avLst/>
          </a:prstGeom>
          <a:noFill/>
        </p:spPr>
        <p:txBody>
          <a:bodyPr wrap="square" rtlCol="0">
            <a:spAutoFit/>
          </a:bodyPr>
          <a:lstStyle/>
          <a:p>
            <a:pPr defTabSz="457200"/>
            <a:r>
              <a:rPr lang="fr-CA" sz="1400" b="1" dirty="0">
                <a:solidFill>
                  <a:prstClr val="white"/>
                </a:solidFill>
                <a:ea typeface="ＭＳ Ｐゴシック" charset="-128"/>
              </a:rPr>
              <a:t>8 %</a:t>
            </a:r>
          </a:p>
        </p:txBody>
      </p:sp>
      <p:sp>
        <p:nvSpPr>
          <p:cNvPr id="2" name="Titre 5">
            <a:extLst>
              <a:ext uri="{FF2B5EF4-FFF2-40B4-BE49-F238E27FC236}">
                <a16:creationId xmlns:a16="http://schemas.microsoft.com/office/drawing/2014/main" id="{A479779B-069B-C76F-C150-D9EFE3B67FE4}"/>
              </a:ext>
            </a:extLst>
          </p:cNvPr>
          <p:cNvSpPr txBox="1">
            <a:spLocks/>
          </p:cNvSpPr>
          <p:nvPr/>
        </p:nvSpPr>
        <p:spPr>
          <a:xfrm>
            <a:off x="278675" y="170135"/>
            <a:ext cx="9634582" cy="796516"/>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Répartition des milieux qui utilisent le codéveloppement</a:t>
            </a:r>
          </a:p>
        </p:txBody>
      </p:sp>
      <p:cxnSp>
        <p:nvCxnSpPr>
          <p:cNvPr id="3" name="Connecteur droit 2">
            <a:extLst>
              <a:ext uri="{FF2B5EF4-FFF2-40B4-BE49-F238E27FC236}">
                <a16:creationId xmlns:a16="http://schemas.microsoft.com/office/drawing/2014/main" id="{4E892B4A-B13A-E2D7-69AA-62C3F49CCC08}"/>
              </a:ext>
            </a:extLst>
          </p:cNvPr>
          <p:cNvCxnSpPr/>
          <p:nvPr/>
        </p:nvCxnSpPr>
        <p:spPr>
          <a:xfrm>
            <a:off x="412733" y="888830"/>
            <a:ext cx="7658538" cy="0"/>
          </a:xfrm>
          <a:prstGeom prst="line">
            <a:avLst/>
          </a:prstGeom>
          <a:ln w="19050">
            <a:solidFill>
              <a:srgbClr val="EAAF6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0933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Police, diagramme&#10;&#10;Description générée automatiquement">
            <a:extLst>
              <a:ext uri="{FF2B5EF4-FFF2-40B4-BE49-F238E27FC236}">
                <a16:creationId xmlns:a16="http://schemas.microsoft.com/office/drawing/2014/main" id="{68F8E29F-6C27-833D-60BE-F877B312C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re 5">
            <a:extLst>
              <a:ext uri="{FF2B5EF4-FFF2-40B4-BE49-F238E27FC236}">
                <a16:creationId xmlns:a16="http://schemas.microsoft.com/office/drawing/2014/main" id="{9A583820-5A09-E079-E8DB-CD24829FCA2E}"/>
              </a:ext>
            </a:extLst>
          </p:cNvPr>
          <p:cNvSpPr txBox="1">
            <a:spLocks/>
          </p:cNvSpPr>
          <p:nvPr/>
        </p:nvSpPr>
        <p:spPr>
          <a:xfrm>
            <a:off x="278675" y="170135"/>
            <a:ext cx="10450285" cy="796516"/>
          </a:xfrm>
          <a:prstGeom prst="rect">
            <a:avLst/>
          </a:prstGeom>
        </p:spPr>
        <p:txBody>
          <a:bodyPr>
            <a:no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Apprendre en 3 dimensions</a:t>
            </a:r>
          </a:p>
        </p:txBody>
      </p:sp>
      <p:cxnSp>
        <p:nvCxnSpPr>
          <p:cNvPr id="6" name="Connecteur droit 5">
            <a:extLst>
              <a:ext uri="{FF2B5EF4-FFF2-40B4-BE49-F238E27FC236}">
                <a16:creationId xmlns:a16="http://schemas.microsoft.com/office/drawing/2014/main" id="{EDB9EE11-FBEE-B7EC-0879-38E16007CCA6}"/>
              </a:ext>
            </a:extLst>
          </p:cNvPr>
          <p:cNvCxnSpPr>
            <a:cxnSpLocks/>
          </p:cNvCxnSpPr>
          <p:nvPr/>
        </p:nvCxnSpPr>
        <p:spPr>
          <a:xfrm>
            <a:off x="389512" y="838998"/>
            <a:ext cx="580347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421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onception, graphisme, Graphique&#10;&#10;Description générée automatiquement">
            <a:extLst>
              <a:ext uri="{FF2B5EF4-FFF2-40B4-BE49-F238E27FC236}">
                <a16:creationId xmlns:a16="http://schemas.microsoft.com/office/drawing/2014/main" id="{B60EFB46-06A2-1D0A-0063-6F6B454E89BE}"/>
              </a:ext>
            </a:extLst>
          </p:cNvPr>
          <p:cNvPicPr>
            <a:picLocks noChangeAspect="1"/>
          </p:cNvPicPr>
          <p:nvPr/>
        </p:nvPicPr>
        <p:blipFill rotWithShape="1">
          <a:blip r:embed="rId3">
            <a:extLst>
              <a:ext uri="{28A0092B-C50C-407E-A947-70E740481C1C}">
                <a14:useLocalDpi xmlns:a14="http://schemas.microsoft.com/office/drawing/2010/main" val="0"/>
              </a:ext>
            </a:extLst>
          </a:blip>
          <a:srcRect b="9030"/>
          <a:stretch/>
        </p:blipFill>
        <p:spPr>
          <a:xfrm>
            <a:off x="0" y="0"/>
            <a:ext cx="12192000" cy="6238754"/>
          </a:xfrm>
          <a:prstGeom prst="rect">
            <a:avLst/>
          </a:prstGeom>
        </p:spPr>
      </p:pic>
      <p:sp>
        <p:nvSpPr>
          <p:cNvPr id="7" name="Espace réservé du contenu 6">
            <a:extLst>
              <a:ext uri="{FF2B5EF4-FFF2-40B4-BE49-F238E27FC236}">
                <a16:creationId xmlns:a16="http://schemas.microsoft.com/office/drawing/2014/main" id="{A8AC13EA-857E-4E28-85C8-6C366D8A5355}"/>
              </a:ext>
            </a:extLst>
          </p:cNvPr>
          <p:cNvSpPr>
            <a:spLocks noGrp="1"/>
          </p:cNvSpPr>
          <p:nvPr>
            <p:ph idx="1"/>
          </p:nvPr>
        </p:nvSpPr>
        <p:spPr>
          <a:xfrm>
            <a:off x="412733" y="1031487"/>
            <a:ext cx="8281262" cy="4596548"/>
          </a:xfrm>
        </p:spPr>
        <p:txBody>
          <a:bodyPr>
            <a:normAutofit/>
          </a:bodyPr>
          <a:lstStyle/>
          <a:p>
            <a:pPr marL="342900" marR="0">
              <a:spcBef>
                <a:spcPts val="0"/>
              </a:spcBef>
              <a:spcAft>
                <a:spcPts val="1200"/>
              </a:spcAft>
            </a:pPr>
            <a:r>
              <a:rPr lang="fr-CA" sz="2200" dirty="0">
                <a:solidFill>
                  <a:srgbClr val="1A315D"/>
                </a:solidFill>
                <a:effectLst/>
                <a:latin typeface="Luciole" panose="020B0500020200000003"/>
              </a:rPr>
              <a:t>5 à 7 entre collègues</a:t>
            </a:r>
          </a:p>
          <a:p>
            <a:pPr marL="342900" marR="0">
              <a:spcBef>
                <a:spcPts val="0"/>
              </a:spcBef>
              <a:spcAft>
                <a:spcPts val="1200"/>
              </a:spcAft>
            </a:pPr>
            <a:r>
              <a:rPr lang="fr-CA" sz="2200" dirty="0">
                <a:solidFill>
                  <a:srgbClr val="1A315D"/>
                </a:solidFill>
                <a:latin typeface="Luciole" panose="020B0500020200000003"/>
              </a:rPr>
              <a:t>Supervision clinique</a:t>
            </a:r>
            <a:endParaRPr lang="fr-CA" sz="2200" dirty="0">
              <a:solidFill>
                <a:srgbClr val="1A315D"/>
              </a:solidFill>
              <a:effectLst/>
              <a:latin typeface="Luciole" panose="020B0500020200000003"/>
            </a:endParaRPr>
          </a:p>
          <a:p>
            <a:pPr marL="342900" marR="0">
              <a:spcBef>
                <a:spcPts val="0"/>
              </a:spcBef>
              <a:spcAft>
                <a:spcPts val="1200"/>
              </a:spcAft>
            </a:pPr>
            <a:r>
              <a:rPr lang="fr-CA" sz="2200" dirty="0">
                <a:solidFill>
                  <a:srgbClr val="1A315D"/>
                </a:solidFill>
                <a:effectLst/>
                <a:latin typeface="Luciole" panose="020B0500020200000003"/>
              </a:rPr>
              <a:t>Formation participative </a:t>
            </a:r>
          </a:p>
          <a:p>
            <a:pPr>
              <a:spcBef>
                <a:spcPts val="0"/>
              </a:spcBef>
              <a:spcAft>
                <a:spcPts val="1200"/>
              </a:spcAft>
            </a:pPr>
            <a:r>
              <a:rPr lang="fr-CA" sz="2200" dirty="0">
                <a:solidFill>
                  <a:srgbClr val="1A315D"/>
                </a:solidFill>
                <a:latin typeface="Luciole" panose="020B0500020200000003"/>
              </a:rPr>
              <a:t>Groupe de codéveloppement</a:t>
            </a:r>
          </a:p>
          <a:p>
            <a:pPr marL="342900" marR="0">
              <a:spcBef>
                <a:spcPts val="0"/>
              </a:spcBef>
              <a:spcAft>
                <a:spcPts val="1200"/>
              </a:spcAft>
            </a:pPr>
            <a:r>
              <a:rPr lang="fr-CA" sz="2200" dirty="0">
                <a:solidFill>
                  <a:srgbClr val="1A315D"/>
                </a:solidFill>
                <a:latin typeface="Luciole" panose="020B0500020200000003"/>
              </a:rPr>
              <a:t>Rencontre de concertation</a:t>
            </a:r>
          </a:p>
          <a:p>
            <a:pPr marL="342900" marR="0">
              <a:spcBef>
                <a:spcPts val="0"/>
              </a:spcBef>
              <a:spcAft>
                <a:spcPts val="1200"/>
              </a:spcAft>
            </a:pPr>
            <a:r>
              <a:rPr lang="fr-CA" sz="2200" dirty="0">
                <a:solidFill>
                  <a:srgbClr val="1A315D"/>
                </a:solidFill>
                <a:latin typeface="Luciole" panose="020B0500020200000003"/>
              </a:rPr>
              <a:t>Mentorat</a:t>
            </a:r>
          </a:p>
          <a:p>
            <a:pPr marL="342900" marR="0">
              <a:spcBef>
                <a:spcPts val="0"/>
              </a:spcBef>
              <a:spcAft>
                <a:spcPts val="1200"/>
              </a:spcAft>
            </a:pPr>
            <a:r>
              <a:rPr lang="fr-CA" sz="2200" dirty="0">
                <a:solidFill>
                  <a:srgbClr val="1A315D"/>
                </a:solidFill>
                <a:latin typeface="Luciole" panose="020B0500020200000003"/>
              </a:rPr>
              <a:t>Événement de réseautage</a:t>
            </a:r>
          </a:p>
          <a:p>
            <a:pPr marL="342900" marR="0">
              <a:spcBef>
                <a:spcPts val="0"/>
              </a:spcBef>
              <a:spcAft>
                <a:spcPts val="1200"/>
              </a:spcAft>
            </a:pPr>
            <a:r>
              <a:rPr lang="fr-CA" sz="2200" dirty="0">
                <a:solidFill>
                  <a:srgbClr val="1A315D"/>
                </a:solidFill>
                <a:latin typeface="Luciole" panose="020B0500020200000003"/>
              </a:rPr>
              <a:t>Cercle d’apprentissage</a:t>
            </a:r>
          </a:p>
          <a:p>
            <a:pPr marL="342900" marR="0">
              <a:spcBef>
                <a:spcPts val="0"/>
              </a:spcBef>
              <a:spcAft>
                <a:spcPts val="1200"/>
              </a:spcAft>
            </a:pPr>
            <a:endParaRPr lang="fr-CA" sz="2000" dirty="0">
              <a:solidFill>
                <a:srgbClr val="1A315D"/>
              </a:solidFill>
              <a:effectLst/>
              <a:highlight>
                <a:srgbClr val="FFFF00"/>
              </a:highlight>
              <a:latin typeface="Luciole" panose="020B0500020200000003"/>
            </a:endParaRPr>
          </a:p>
        </p:txBody>
      </p:sp>
      <p:sp>
        <p:nvSpPr>
          <p:cNvPr id="9" name="Titre 5">
            <a:extLst>
              <a:ext uri="{FF2B5EF4-FFF2-40B4-BE49-F238E27FC236}">
                <a16:creationId xmlns:a16="http://schemas.microsoft.com/office/drawing/2014/main" id="{A529EE74-EDA3-B5EF-D7E2-7E690DABC82D}"/>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Activité « Pareil ou pas pareil »</a:t>
            </a:r>
          </a:p>
        </p:txBody>
      </p:sp>
      <p:cxnSp>
        <p:nvCxnSpPr>
          <p:cNvPr id="12" name="Connecteur droit 11">
            <a:extLst>
              <a:ext uri="{FF2B5EF4-FFF2-40B4-BE49-F238E27FC236}">
                <a16:creationId xmlns:a16="http://schemas.microsoft.com/office/drawing/2014/main" id="{D20A3522-DE82-92B6-1C01-6EC7B2EA5BE6}"/>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sp>
        <p:nvSpPr>
          <p:cNvPr id="6" name="ZoneTexte 5">
            <a:extLst>
              <a:ext uri="{FF2B5EF4-FFF2-40B4-BE49-F238E27FC236}">
                <a16:creationId xmlns:a16="http://schemas.microsoft.com/office/drawing/2014/main" id="{E44A0473-12A4-647D-6D3C-2C63C6280F64}"/>
              </a:ext>
            </a:extLst>
          </p:cNvPr>
          <p:cNvSpPr txBox="1"/>
          <p:nvPr/>
        </p:nvSpPr>
        <p:spPr>
          <a:xfrm>
            <a:off x="1810870" y="5504329"/>
            <a:ext cx="7480435" cy="800219"/>
          </a:xfrm>
          <a:prstGeom prst="rect">
            <a:avLst/>
          </a:prstGeom>
          <a:noFill/>
        </p:spPr>
        <p:txBody>
          <a:bodyPr wrap="square" rtlCol="0">
            <a:spAutoFit/>
          </a:bodyPr>
          <a:lstStyle/>
          <a:p>
            <a:pPr indent="-114300">
              <a:spcAft>
                <a:spcPts val="1200"/>
              </a:spcAft>
            </a:pPr>
            <a:r>
              <a:rPr lang="fr-CA" b="1" i="0" dirty="0">
                <a:solidFill>
                  <a:srgbClr val="004A72"/>
                </a:solidFill>
                <a:effectLst/>
                <a:latin typeface="Luciole" panose="020B0500020200000003"/>
              </a:rPr>
              <a:t>Activité </a:t>
            </a:r>
            <a:r>
              <a:rPr lang="fr-CA" b="1" i="0" dirty="0">
                <a:solidFill>
                  <a:srgbClr val="DD4C45"/>
                </a:solidFill>
                <a:effectLst/>
                <a:latin typeface="Luciole" panose="020B0500020200000003"/>
                <a:hlinkClick r:id="rId4">
                  <a:extLst>
                    <a:ext uri="{A12FA001-AC4F-418D-AE19-62706E023703}">
                      <ahyp:hlinkClr xmlns:ahyp="http://schemas.microsoft.com/office/drawing/2018/hyperlinkcolor" val="tx"/>
                    </a:ext>
                  </a:extLst>
                </a:hlinkClick>
              </a:rPr>
              <a:t>Qu'est-ce qu'une communauté de pratique?</a:t>
            </a:r>
            <a:endParaRPr lang="fr-CA" b="1" i="0" dirty="0">
              <a:solidFill>
                <a:srgbClr val="DD4C45"/>
              </a:solidFill>
              <a:effectLst/>
              <a:latin typeface="Luciole" panose="020B0500020200000003"/>
            </a:endParaRPr>
          </a:p>
          <a:p>
            <a:endParaRPr lang="fr-CA" dirty="0">
              <a:latin typeface="Luciole" panose="020B0500020200000003"/>
            </a:endParaRPr>
          </a:p>
        </p:txBody>
      </p:sp>
      <p:pic>
        <p:nvPicPr>
          <p:cNvPr id="8" name="Image 7" descr="Une image contenant capture d’écran, Graphique, Police, conception&#10;&#10;Description générée automatiquement">
            <a:extLst>
              <a:ext uri="{FF2B5EF4-FFF2-40B4-BE49-F238E27FC236}">
                <a16:creationId xmlns:a16="http://schemas.microsoft.com/office/drawing/2014/main" id="{62686371-2BFD-D6F4-18AE-F17167C50864}"/>
              </a:ext>
            </a:extLst>
          </p:cNvPr>
          <p:cNvPicPr>
            <a:picLocks noChangeAspect="1"/>
          </p:cNvPicPr>
          <p:nvPr/>
        </p:nvPicPr>
        <p:blipFill rotWithShape="1">
          <a:blip r:embed="rId5">
            <a:extLst>
              <a:ext uri="{28A0092B-C50C-407E-A947-70E740481C1C}">
                <a14:useLocalDpi xmlns:a14="http://schemas.microsoft.com/office/drawing/2010/main" val="0"/>
              </a:ext>
            </a:extLst>
          </a:blip>
          <a:srcRect l="13341" t="11746" r="60880" b="45222"/>
          <a:stretch/>
        </p:blipFill>
        <p:spPr>
          <a:xfrm>
            <a:off x="564168" y="5205531"/>
            <a:ext cx="978019" cy="918297"/>
          </a:xfrm>
          <a:prstGeom prst="rect">
            <a:avLst/>
          </a:prstGeom>
        </p:spPr>
      </p:pic>
      <p:pic>
        <p:nvPicPr>
          <p:cNvPr id="11" name="Image 10" descr="Une image contenant texte, capture d’écran, horloge, conception&#10;&#10;Description générée automatiquement">
            <a:extLst>
              <a:ext uri="{FF2B5EF4-FFF2-40B4-BE49-F238E27FC236}">
                <a16:creationId xmlns:a16="http://schemas.microsoft.com/office/drawing/2014/main" id="{AB3D49E3-11CF-1355-B84E-D2C8DEF1467E}"/>
              </a:ext>
            </a:extLst>
          </p:cNvPr>
          <p:cNvPicPr>
            <a:picLocks noChangeAspect="1"/>
          </p:cNvPicPr>
          <p:nvPr/>
        </p:nvPicPr>
        <p:blipFill rotWithShape="1">
          <a:blip r:embed="rId6">
            <a:extLst>
              <a:ext uri="{28A0092B-C50C-407E-A947-70E740481C1C}">
                <a14:useLocalDpi xmlns:a14="http://schemas.microsoft.com/office/drawing/2010/main" val="0"/>
              </a:ext>
            </a:extLst>
          </a:blip>
          <a:srcRect l="61502" t="67920" r="32644" b="22287"/>
          <a:stretch/>
        </p:blipFill>
        <p:spPr bwMode="auto">
          <a:xfrm>
            <a:off x="6827373" y="5360558"/>
            <a:ext cx="810895" cy="7632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73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onception, graphisme, Graphique&#10;&#10;Description générée automatiquement">
            <a:extLst>
              <a:ext uri="{FF2B5EF4-FFF2-40B4-BE49-F238E27FC236}">
                <a16:creationId xmlns:a16="http://schemas.microsoft.com/office/drawing/2014/main" id="{6363C8A2-9D62-4C9A-E4EE-77F7423C378A}"/>
              </a:ext>
            </a:extLst>
          </p:cNvPr>
          <p:cNvPicPr>
            <a:picLocks noChangeAspect="1"/>
          </p:cNvPicPr>
          <p:nvPr/>
        </p:nvPicPr>
        <p:blipFill rotWithShape="1">
          <a:blip r:embed="rId3">
            <a:extLst>
              <a:ext uri="{28A0092B-C50C-407E-A947-70E740481C1C}">
                <a14:useLocalDpi xmlns:a14="http://schemas.microsoft.com/office/drawing/2010/main" val="0"/>
              </a:ext>
            </a:extLst>
          </a:blip>
          <a:srcRect b="9030"/>
          <a:stretch/>
        </p:blipFill>
        <p:spPr>
          <a:xfrm>
            <a:off x="0" y="0"/>
            <a:ext cx="12192000" cy="6238754"/>
          </a:xfrm>
          <a:prstGeom prst="rect">
            <a:avLst/>
          </a:prstGeom>
        </p:spPr>
      </p:pic>
      <p:sp>
        <p:nvSpPr>
          <p:cNvPr id="11" name="Espace réservé du contenu 6">
            <a:extLst>
              <a:ext uri="{FF2B5EF4-FFF2-40B4-BE49-F238E27FC236}">
                <a16:creationId xmlns:a16="http://schemas.microsoft.com/office/drawing/2014/main" id="{7446352D-6C2B-16BB-21BB-0DF2B97EDF12}"/>
              </a:ext>
            </a:extLst>
          </p:cNvPr>
          <p:cNvSpPr>
            <a:spLocks noGrp="1"/>
          </p:cNvSpPr>
          <p:nvPr>
            <p:ph idx="1"/>
          </p:nvPr>
        </p:nvSpPr>
        <p:spPr>
          <a:xfrm>
            <a:off x="354874" y="1044471"/>
            <a:ext cx="8762291" cy="4807635"/>
          </a:xfrm>
        </p:spPr>
        <p:txBody>
          <a:bodyPr>
            <a:normAutofit/>
          </a:bodyPr>
          <a:lstStyle/>
          <a:p>
            <a:pPr marL="0" marR="0" indent="0">
              <a:spcBef>
                <a:spcPts val="0"/>
              </a:spcBef>
              <a:spcAft>
                <a:spcPts val="1200"/>
              </a:spcAft>
              <a:buNone/>
            </a:pPr>
            <a:r>
              <a:rPr lang="fr-CA" sz="2400" b="1" dirty="0">
                <a:solidFill>
                  <a:srgbClr val="1A315D"/>
                </a:solidFill>
                <a:latin typeface="Luciole" panose="020B0500020200000003"/>
              </a:rPr>
              <a:t>Entre une communauté de pratique et…</a:t>
            </a:r>
            <a:endParaRPr lang="fr-CA" dirty="0">
              <a:solidFill>
                <a:srgbClr val="1A315D"/>
              </a:solidFill>
              <a:effectLst/>
              <a:latin typeface="Luciole" panose="020B0500020200000003"/>
            </a:endParaRPr>
          </a:p>
          <a:p>
            <a:pPr marL="342900" marR="0">
              <a:spcBef>
                <a:spcPts val="0"/>
              </a:spcBef>
              <a:spcAft>
                <a:spcPts val="1200"/>
              </a:spcAft>
            </a:pPr>
            <a:r>
              <a:rPr lang="fr-CA" sz="2200" dirty="0">
                <a:solidFill>
                  <a:srgbClr val="1A315D"/>
                </a:solidFill>
                <a:effectLst/>
                <a:latin typeface="Luciole" panose="020B0500020200000003"/>
              </a:rPr>
              <a:t>Un 5 à 7 entre collègues ?</a:t>
            </a:r>
          </a:p>
          <a:p>
            <a:pPr marL="342900" marR="0">
              <a:spcBef>
                <a:spcPts val="0"/>
              </a:spcBef>
              <a:spcAft>
                <a:spcPts val="1200"/>
              </a:spcAft>
            </a:pPr>
            <a:r>
              <a:rPr lang="fr-CA" sz="2200" dirty="0">
                <a:solidFill>
                  <a:srgbClr val="1A315D"/>
                </a:solidFill>
                <a:latin typeface="Luciole" panose="020B0500020200000003"/>
              </a:rPr>
              <a:t>Une supervision clinique ?</a:t>
            </a:r>
            <a:endParaRPr lang="fr-CA" sz="2200" dirty="0">
              <a:solidFill>
                <a:srgbClr val="1A315D"/>
              </a:solidFill>
              <a:effectLst/>
              <a:latin typeface="Luciole" panose="020B0500020200000003"/>
            </a:endParaRPr>
          </a:p>
          <a:p>
            <a:pPr marL="342900" marR="0">
              <a:spcBef>
                <a:spcPts val="0"/>
              </a:spcBef>
              <a:spcAft>
                <a:spcPts val="1200"/>
              </a:spcAft>
            </a:pPr>
            <a:r>
              <a:rPr lang="fr-CA" sz="2200" dirty="0">
                <a:solidFill>
                  <a:srgbClr val="1A315D"/>
                </a:solidFill>
                <a:effectLst/>
                <a:latin typeface="Luciole" panose="020B0500020200000003"/>
              </a:rPr>
              <a:t>Une formation participative ? </a:t>
            </a:r>
          </a:p>
          <a:p>
            <a:pPr marL="342900" marR="0">
              <a:spcBef>
                <a:spcPts val="0"/>
              </a:spcBef>
              <a:spcAft>
                <a:spcPts val="1200"/>
              </a:spcAft>
            </a:pPr>
            <a:r>
              <a:rPr lang="fr-CA" sz="2200" dirty="0">
                <a:solidFill>
                  <a:srgbClr val="1A315D"/>
                </a:solidFill>
                <a:latin typeface="Luciole" panose="020B0500020200000003"/>
              </a:rPr>
              <a:t>Un atelier interactif ?</a:t>
            </a:r>
          </a:p>
          <a:p>
            <a:pPr marL="342900" marR="0">
              <a:spcBef>
                <a:spcPts val="0"/>
              </a:spcBef>
              <a:spcAft>
                <a:spcPts val="1200"/>
              </a:spcAft>
            </a:pPr>
            <a:r>
              <a:rPr lang="fr-CA" sz="2200" dirty="0">
                <a:solidFill>
                  <a:srgbClr val="1A315D"/>
                </a:solidFill>
                <a:latin typeface="Luciole" panose="020B0500020200000003"/>
              </a:rPr>
              <a:t>Une rencontre de concertation ?</a:t>
            </a:r>
          </a:p>
          <a:p>
            <a:pPr marL="342900" marR="0">
              <a:spcBef>
                <a:spcPts val="0"/>
              </a:spcBef>
              <a:spcAft>
                <a:spcPts val="1200"/>
              </a:spcAft>
            </a:pPr>
            <a:r>
              <a:rPr lang="fr-CA" sz="2200" dirty="0">
                <a:solidFill>
                  <a:srgbClr val="1A315D"/>
                </a:solidFill>
                <a:latin typeface="Luciole" panose="020B0500020200000003"/>
              </a:rPr>
              <a:t>Du mentorat ?</a:t>
            </a:r>
          </a:p>
          <a:p>
            <a:pPr marL="342900" marR="0">
              <a:spcBef>
                <a:spcPts val="0"/>
              </a:spcBef>
              <a:spcAft>
                <a:spcPts val="1200"/>
              </a:spcAft>
            </a:pPr>
            <a:r>
              <a:rPr lang="fr-CA" sz="2200" dirty="0">
                <a:solidFill>
                  <a:srgbClr val="1A315D"/>
                </a:solidFill>
                <a:latin typeface="Luciole" panose="020B0500020200000003"/>
              </a:rPr>
              <a:t>Un événement de réseautage ?</a:t>
            </a:r>
          </a:p>
          <a:p>
            <a:pPr marL="342900" marR="0">
              <a:spcBef>
                <a:spcPts val="0"/>
              </a:spcBef>
              <a:spcAft>
                <a:spcPts val="1200"/>
              </a:spcAft>
            </a:pPr>
            <a:endParaRPr lang="fr-CA" dirty="0">
              <a:solidFill>
                <a:srgbClr val="1A315D"/>
              </a:solidFill>
              <a:latin typeface="Luciole" panose="020B0500020200000003"/>
            </a:endParaRPr>
          </a:p>
        </p:txBody>
      </p:sp>
      <p:sp>
        <p:nvSpPr>
          <p:cNvPr id="13" name="ZoneTexte 12">
            <a:extLst>
              <a:ext uri="{FF2B5EF4-FFF2-40B4-BE49-F238E27FC236}">
                <a16:creationId xmlns:a16="http://schemas.microsoft.com/office/drawing/2014/main" id="{A4C88FFC-6467-FBB4-A6AF-EE229F62D1E5}"/>
              </a:ext>
            </a:extLst>
          </p:cNvPr>
          <p:cNvSpPr txBox="1"/>
          <p:nvPr/>
        </p:nvSpPr>
        <p:spPr>
          <a:xfrm>
            <a:off x="1716328" y="5413419"/>
            <a:ext cx="7574978" cy="800219"/>
          </a:xfrm>
          <a:prstGeom prst="rect">
            <a:avLst/>
          </a:prstGeom>
          <a:noFill/>
        </p:spPr>
        <p:txBody>
          <a:bodyPr wrap="square" rtlCol="0">
            <a:spAutoFit/>
          </a:bodyPr>
          <a:lstStyle/>
          <a:p>
            <a:pPr indent="-114300">
              <a:spcAft>
                <a:spcPts val="1200"/>
              </a:spcAft>
            </a:pPr>
            <a:r>
              <a:rPr lang="fr-CA" b="1" dirty="0">
                <a:solidFill>
                  <a:srgbClr val="1A315D"/>
                </a:solidFill>
                <a:latin typeface="Luciole" panose="020B0500020200000003"/>
              </a:rPr>
              <a:t>Activité </a:t>
            </a:r>
            <a:r>
              <a:rPr lang="fr-CA" b="1" i="0" dirty="0">
                <a:solidFill>
                  <a:srgbClr val="DD4C45"/>
                </a:solidFill>
                <a:effectLst/>
                <a:latin typeface="Luciole" panose="020B0500020200000003"/>
                <a:hlinkClick r:id="rId4">
                  <a:extLst>
                    <a:ext uri="{A12FA001-AC4F-418D-AE19-62706E023703}">
                      <ahyp:hlinkClr xmlns:ahyp="http://schemas.microsoft.com/office/drawing/2018/hyperlinkcolor" val="tx"/>
                    </a:ext>
                  </a:extLst>
                </a:hlinkClick>
              </a:rPr>
              <a:t>Qu'est-ce qu'une communauté de pratique?</a:t>
            </a:r>
            <a:endParaRPr lang="fr-CA" b="1" i="0" dirty="0">
              <a:solidFill>
                <a:srgbClr val="DD4C45"/>
              </a:solidFill>
              <a:effectLst/>
              <a:latin typeface="Luciole" panose="020B0500020200000003"/>
            </a:endParaRPr>
          </a:p>
          <a:p>
            <a:endParaRPr lang="fr-CA" dirty="0">
              <a:latin typeface="Luciole" panose="020B0500020200000003"/>
            </a:endParaRPr>
          </a:p>
        </p:txBody>
      </p:sp>
      <p:pic>
        <p:nvPicPr>
          <p:cNvPr id="14" name="Image 13" descr="Une image contenant capture d’écran, Graphique, Police, conception&#10;&#10;Description générée automatiquement">
            <a:extLst>
              <a:ext uri="{FF2B5EF4-FFF2-40B4-BE49-F238E27FC236}">
                <a16:creationId xmlns:a16="http://schemas.microsoft.com/office/drawing/2014/main" id="{D5D659B5-140A-2F41-2780-8421BA91DD93}"/>
              </a:ext>
            </a:extLst>
          </p:cNvPr>
          <p:cNvPicPr>
            <a:picLocks noChangeAspect="1"/>
          </p:cNvPicPr>
          <p:nvPr/>
        </p:nvPicPr>
        <p:blipFill rotWithShape="1">
          <a:blip r:embed="rId5">
            <a:extLst>
              <a:ext uri="{28A0092B-C50C-407E-A947-70E740481C1C}">
                <a14:useLocalDpi xmlns:a14="http://schemas.microsoft.com/office/drawing/2010/main" val="0"/>
              </a:ext>
            </a:extLst>
          </a:blip>
          <a:srcRect l="13341" t="11746" r="60880" b="45222"/>
          <a:stretch/>
        </p:blipFill>
        <p:spPr>
          <a:xfrm>
            <a:off x="564168" y="5205531"/>
            <a:ext cx="978019" cy="918297"/>
          </a:xfrm>
          <a:prstGeom prst="rect">
            <a:avLst/>
          </a:prstGeom>
        </p:spPr>
      </p:pic>
      <p:sp>
        <p:nvSpPr>
          <p:cNvPr id="5" name="Titre 5">
            <a:extLst>
              <a:ext uri="{FF2B5EF4-FFF2-40B4-BE49-F238E27FC236}">
                <a16:creationId xmlns:a16="http://schemas.microsoft.com/office/drawing/2014/main" id="{86598B21-A58C-CE18-908A-747EB215E6EE}"/>
              </a:ext>
            </a:extLst>
          </p:cNvPr>
          <p:cNvSpPr txBox="1">
            <a:spLocks/>
          </p:cNvSpPr>
          <p:nvPr/>
        </p:nvSpPr>
        <p:spPr>
          <a:xfrm>
            <a:off x="278675" y="170135"/>
            <a:ext cx="10450285" cy="796516"/>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Luciole" panose="020B0500020200000003" pitchFamily="34" charset="0"/>
                <a:ea typeface="+mj-ea"/>
                <a:cs typeface="+mj-cs"/>
              </a:defRPr>
            </a:lvl1pPr>
          </a:lstStyle>
          <a:p>
            <a:pPr algn="l"/>
            <a:r>
              <a:rPr lang="fr-CA" b="1" dirty="0">
                <a:solidFill>
                  <a:srgbClr val="1A315D"/>
                </a:solidFill>
              </a:rPr>
              <a:t>Activité « Différences et similitudes »</a:t>
            </a:r>
          </a:p>
        </p:txBody>
      </p:sp>
      <p:cxnSp>
        <p:nvCxnSpPr>
          <p:cNvPr id="8" name="Connecteur droit 7">
            <a:extLst>
              <a:ext uri="{FF2B5EF4-FFF2-40B4-BE49-F238E27FC236}">
                <a16:creationId xmlns:a16="http://schemas.microsoft.com/office/drawing/2014/main" id="{79566382-D3E2-4960-37D3-0ABF4B17DB33}"/>
              </a:ext>
            </a:extLst>
          </p:cNvPr>
          <p:cNvCxnSpPr>
            <a:cxnSpLocks/>
          </p:cNvCxnSpPr>
          <p:nvPr/>
        </p:nvCxnSpPr>
        <p:spPr>
          <a:xfrm>
            <a:off x="278675" y="749933"/>
            <a:ext cx="6851330" cy="0"/>
          </a:xfrm>
          <a:prstGeom prst="line">
            <a:avLst/>
          </a:prstGeom>
          <a:ln w="28575">
            <a:solidFill>
              <a:srgbClr val="DD4C45"/>
            </a:solidFill>
          </a:ln>
        </p:spPr>
        <p:style>
          <a:lnRef idx="1">
            <a:schemeClr val="accent2"/>
          </a:lnRef>
          <a:fillRef idx="0">
            <a:schemeClr val="accent2"/>
          </a:fillRef>
          <a:effectRef idx="0">
            <a:schemeClr val="accent2"/>
          </a:effectRef>
          <a:fontRef idx="minor">
            <a:schemeClr val="tx1"/>
          </a:fontRef>
        </p:style>
      </p:cxnSp>
      <p:pic>
        <p:nvPicPr>
          <p:cNvPr id="3" name="Image 2" descr="Une image contenant texte, capture d’écran, horloge, conception&#10;&#10;Description générée automatiquement">
            <a:extLst>
              <a:ext uri="{FF2B5EF4-FFF2-40B4-BE49-F238E27FC236}">
                <a16:creationId xmlns:a16="http://schemas.microsoft.com/office/drawing/2014/main" id="{25DE8AC2-6ECE-D739-6599-1BD32A4BDF89}"/>
              </a:ext>
            </a:extLst>
          </p:cNvPr>
          <p:cNvPicPr>
            <a:picLocks noChangeAspect="1"/>
          </p:cNvPicPr>
          <p:nvPr/>
        </p:nvPicPr>
        <p:blipFill rotWithShape="1">
          <a:blip r:embed="rId6">
            <a:extLst>
              <a:ext uri="{28A0092B-C50C-407E-A947-70E740481C1C}">
                <a14:useLocalDpi xmlns:a14="http://schemas.microsoft.com/office/drawing/2010/main" val="0"/>
              </a:ext>
            </a:extLst>
          </a:blip>
          <a:srcRect l="61502" t="67920" r="32644" b="22287"/>
          <a:stretch/>
        </p:blipFill>
        <p:spPr bwMode="auto">
          <a:xfrm>
            <a:off x="6827373" y="5360558"/>
            <a:ext cx="810895" cy="7632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675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ercle, capture d’écran, Police&#10;&#10;Description générée automatiquement">
            <a:extLst>
              <a:ext uri="{FF2B5EF4-FFF2-40B4-BE49-F238E27FC236}">
                <a16:creationId xmlns:a16="http://schemas.microsoft.com/office/drawing/2014/main" id="{65612238-F60C-1547-828D-44ABD5F9B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11" y="0"/>
            <a:ext cx="11225427" cy="6314303"/>
          </a:xfrm>
          <a:prstGeom prst="rect">
            <a:avLst/>
          </a:prstGeom>
        </p:spPr>
      </p:pic>
      <p:sp>
        <p:nvSpPr>
          <p:cNvPr id="5" name="Espace réservé du contenu 6">
            <a:extLst>
              <a:ext uri="{FF2B5EF4-FFF2-40B4-BE49-F238E27FC236}">
                <a16:creationId xmlns:a16="http://schemas.microsoft.com/office/drawing/2014/main" id="{3AB0EF4B-AACC-3222-AB27-E5B2FA3783ED}"/>
              </a:ext>
            </a:extLst>
          </p:cNvPr>
          <p:cNvSpPr>
            <a:spLocks noGrp="1"/>
          </p:cNvSpPr>
          <p:nvPr>
            <p:ph idx="1"/>
          </p:nvPr>
        </p:nvSpPr>
        <p:spPr>
          <a:xfrm>
            <a:off x="257955" y="264729"/>
            <a:ext cx="2225753" cy="710852"/>
          </a:xfrm>
        </p:spPr>
        <p:txBody>
          <a:bodyPr>
            <a:normAutofit/>
          </a:bodyPr>
          <a:lstStyle/>
          <a:p>
            <a:pPr marL="0" indent="0" algn="ctr">
              <a:spcBef>
                <a:spcPts val="0"/>
              </a:spcBef>
              <a:buNone/>
            </a:pPr>
            <a:r>
              <a:rPr lang="fr-CA" sz="3200" b="1" dirty="0">
                <a:solidFill>
                  <a:srgbClr val="1A315D"/>
                </a:solidFill>
                <a:latin typeface="Luciole" panose="020B0500020200000003"/>
              </a:rPr>
              <a:t>Exemple</a:t>
            </a:r>
          </a:p>
        </p:txBody>
      </p:sp>
    </p:spTree>
    <p:extLst>
      <p:ext uri="{BB962C8B-B14F-4D97-AF65-F5344CB8AC3E}">
        <p14:creationId xmlns:p14="http://schemas.microsoft.com/office/powerpoint/2010/main" val="1640926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onception, graphisme, Graphique&#10;&#10;Description générée automatiquement">
            <a:extLst>
              <a:ext uri="{FF2B5EF4-FFF2-40B4-BE49-F238E27FC236}">
                <a16:creationId xmlns:a16="http://schemas.microsoft.com/office/drawing/2014/main" id="{DF24C545-D706-23F4-C3C3-E7EDD999CCAC}"/>
              </a:ext>
            </a:extLst>
          </p:cNvPr>
          <p:cNvPicPr>
            <a:picLocks noChangeAspect="1"/>
          </p:cNvPicPr>
          <p:nvPr/>
        </p:nvPicPr>
        <p:blipFill rotWithShape="1">
          <a:blip r:embed="rId3">
            <a:extLst>
              <a:ext uri="{28A0092B-C50C-407E-A947-70E740481C1C}">
                <a14:useLocalDpi xmlns:a14="http://schemas.microsoft.com/office/drawing/2010/main" val="0"/>
              </a:ext>
            </a:extLst>
          </a:blip>
          <a:srcRect b="9030"/>
          <a:stretch/>
        </p:blipFill>
        <p:spPr>
          <a:xfrm>
            <a:off x="0" y="0"/>
            <a:ext cx="12192000" cy="6238754"/>
          </a:xfrm>
          <a:prstGeom prst="rect">
            <a:avLst/>
          </a:prstGeom>
        </p:spPr>
      </p:pic>
      <p:sp>
        <p:nvSpPr>
          <p:cNvPr id="7" name="Espace réservé du contenu 6">
            <a:extLst>
              <a:ext uri="{FF2B5EF4-FFF2-40B4-BE49-F238E27FC236}">
                <a16:creationId xmlns:a16="http://schemas.microsoft.com/office/drawing/2014/main" id="{A8AC13EA-857E-4E28-85C8-6C366D8A5355}"/>
              </a:ext>
            </a:extLst>
          </p:cNvPr>
          <p:cNvSpPr>
            <a:spLocks noGrp="1"/>
          </p:cNvSpPr>
          <p:nvPr>
            <p:ph idx="1"/>
          </p:nvPr>
        </p:nvSpPr>
        <p:spPr>
          <a:xfrm>
            <a:off x="270312" y="2718148"/>
            <a:ext cx="8328404" cy="2173248"/>
          </a:xfrm>
        </p:spPr>
        <p:txBody>
          <a:bodyPr>
            <a:normAutofit/>
          </a:bodyPr>
          <a:lstStyle/>
          <a:p>
            <a:pPr marL="0" indent="0" algn="ctr">
              <a:spcBef>
                <a:spcPts val="0"/>
              </a:spcBef>
              <a:buNone/>
            </a:pPr>
            <a:r>
              <a:rPr lang="fr-CA" sz="3200" b="1" dirty="0">
                <a:solidFill>
                  <a:srgbClr val="1A315D"/>
                </a:solidFill>
                <a:latin typeface="Luciole" panose="020B0500020200000003"/>
              </a:rPr>
              <a:t>[Insérez ici votre définition]</a:t>
            </a:r>
          </a:p>
          <a:p>
            <a:pPr marL="0" indent="0" algn="ctr">
              <a:spcBef>
                <a:spcPts val="0"/>
              </a:spcBef>
              <a:buNone/>
            </a:pPr>
            <a:endParaRPr lang="fr-CA" sz="1100" b="1" dirty="0">
              <a:solidFill>
                <a:srgbClr val="1A315D"/>
              </a:solidFill>
              <a:latin typeface="Luciole" panose="020B0500020200000003"/>
            </a:endParaRPr>
          </a:p>
          <a:p>
            <a:pPr marL="0" indent="0" algn="ctr">
              <a:spcBef>
                <a:spcPts val="0"/>
              </a:spcBef>
              <a:buNone/>
            </a:pPr>
            <a:r>
              <a:rPr lang="fr-CA" dirty="0">
                <a:solidFill>
                  <a:srgbClr val="1A315D"/>
                </a:solidFill>
                <a:latin typeface="Luciole" panose="020B0500020200000003"/>
              </a:rPr>
              <a:t>Qui? Quoi? Où? Quand? Comment? Pourquoi?</a:t>
            </a:r>
          </a:p>
          <a:p>
            <a:pPr marL="0" indent="0" algn="ctr">
              <a:spcBef>
                <a:spcPts val="0"/>
              </a:spcBef>
              <a:buNone/>
            </a:pPr>
            <a:endParaRPr lang="fr-CA" b="1" dirty="0">
              <a:solidFill>
                <a:srgbClr val="EAAF61"/>
              </a:solidFill>
              <a:latin typeface="Luciole" panose="020B0500020200000003"/>
            </a:endParaRPr>
          </a:p>
          <a:p>
            <a:pPr marL="0" indent="0" algn="r">
              <a:spcBef>
                <a:spcPts val="0"/>
              </a:spcBef>
              <a:spcAft>
                <a:spcPts val="800"/>
              </a:spcAft>
              <a:buNone/>
            </a:pPr>
            <a:r>
              <a:rPr lang="fr-CA" sz="2000" dirty="0">
                <a:solidFill>
                  <a:srgbClr val="DD4C45"/>
                </a:solidFill>
                <a:latin typeface="Luciole" panose="020B0500020200000003"/>
              </a:rPr>
              <a:t>Source : intelligence collective </a:t>
            </a:r>
          </a:p>
        </p:txBody>
      </p:sp>
    </p:spTree>
    <p:extLst>
      <p:ext uri="{BB962C8B-B14F-4D97-AF65-F5344CB8AC3E}">
        <p14:creationId xmlns:p14="http://schemas.microsoft.com/office/powerpoint/2010/main" val="34968092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dentité visuelle CSP">
      <a:majorFont>
        <a:latin typeface="Oswald"/>
        <a:ea typeface=""/>
        <a:cs typeface=""/>
      </a:majorFont>
      <a:minorFont>
        <a:latin typeface="Signik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uveau Modèle PowerPoint_SAO" id="{ADD191D0-4B0B-497F-93D6-6E5A0F5CCBA6}" vid="{F203F440-C263-4CED-8056-6D5A3DB37CF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92C76DA3732C4494FD8040C440107A" ma:contentTypeVersion="18" ma:contentTypeDescription="Crée un document." ma:contentTypeScope="" ma:versionID="8eba6b5d8ad2a795f4d6ab367e810ac1">
  <xsd:schema xmlns:xsd="http://www.w3.org/2001/XMLSchema" xmlns:xs="http://www.w3.org/2001/XMLSchema" xmlns:p="http://schemas.microsoft.com/office/2006/metadata/properties" xmlns:ns2="41d26d99-6704-487b-8b32-ea8716242df7" xmlns:ns3="501ab4f9-49bf-4b71-b3dc-a54c1c9afd19" targetNamespace="http://schemas.microsoft.com/office/2006/metadata/properties" ma:root="true" ma:fieldsID="7de358487446724eadc08499dad0d235" ns2:_="" ns3:_="">
    <xsd:import namespace="41d26d99-6704-487b-8b32-ea8716242df7"/>
    <xsd:import namespace="501ab4f9-49bf-4b71-b3dc-a54c1c9afd1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26d99-6704-487b-8b32-ea8716242d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État de validation" ma:internalName="_x00c9_tat_x0020_de_x0020_validation">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04ff86a8-591d-41b3-a71c-a7f5e74f71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1ab4f9-49bf-4b71-b3dc-a54c1c9afd19"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245824ee-9816-4dbb-b0dd-5ad492cda5f7}" ma:internalName="TaxCatchAll" ma:showField="CatchAllData" ma:web="501ab4f9-49bf-4b71-b3dc-a54c1c9afd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1ab4f9-49bf-4b71-b3dc-a54c1c9afd19" xsi:nil="true"/>
    <lcf76f155ced4ddcb4097134ff3c332f xmlns="41d26d99-6704-487b-8b32-ea8716242df7">
      <Terms xmlns="http://schemas.microsoft.com/office/infopath/2007/PartnerControls"/>
    </lcf76f155ced4ddcb4097134ff3c332f>
    <_Flow_SignoffStatus xmlns="41d26d99-6704-487b-8b32-ea8716242df7" xsi:nil="true"/>
  </documentManagement>
</p:properties>
</file>

<file path=customXml/itemProps1.xml><?xml version="1.0" encoding="utf-8"?>
<ds:datastoreItem xmlns:ds="http://schemas.openxmlformats.org/officeDocument/2006/customXml" ds:itemID="{99215724-C472-48FB-A52D-44A519D995B8}">
  <ds:schemaRefs>
    <ds:schemaRef ds:uri="41d26d99-6704-487b-8b32-ea8716242df7"/>
    <ds:schemaRef ds:uri="501ab4f9-49bf-4b71-b3dc-a54c1c9afd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9DB848-3FD3-40C4-9B62-8B219530D041}">
  <ds:schemaRefs>
    <ds:schemaRef ds:uri="http://schemas.microsoft.com/sharepoint/v3/contenttype/forms"/>
  </ds:schemaRefs>
</ds:datastoreItem>
</file>

<file path=customXml/itemProps3.xml><?xml version="1.0" encoding="utf-8"?>
<ds:datastoreItem xmlns:ds="http://schemas.openxmlformats.org/officeDocument/2006/customXml" ds:itemID="{F00147BF-10AE-4CDB-85FD-35CB7164DDE8}">
  <ds:schemaRefs>
    <ds:schemaRef ds:uri="41d26d99-6704-487b-8b32-ea8716242df7"/>
    <ds:schemaRef ds:uri="501ab4f9-49bf-4b71-b3dc-a54c1c9afd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Nouveau Modèle PowerPoint_SAO (2)</Template>
  <TotalTime>14621</TotalTime>
  <Words>4218</Words>
  <Application>Microsoft Office PowerPoint</Application>
  <PresentationFormat>Grand écran</PresentationFormat>
  <Paragraphs>506</Paragraphs>
  <Slides>42</Slides>
  <Notes>41</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42</vt:i4>
      </vt:variant>
    </vt:vector>
  </HeadingPairs>
  <TitlesOfParts>
    <vt:vector size="49" baseType="lpstr">
      <vt:lpstr>Arial</vt:lpstr>
      <vt:lpstr>Calibri</vt:lpstr>
      <vt:lpstr>inherit</vt:lpstr>
      <vt:lpstr>Luciole</vt:lpstr>
      <vt:lpstr>Montserrat</vt:lpstr>
      <vt:lpstr>Signika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communautés de pratique au service des organismes communautaires</dc:title>
  <dc:creator>Julie Boyer</dc:creator>
  <cp:lastModifiedBy>Julie Boyer</cp:lastModifiedBy>
  <cp:revision>2</cp:revision>
  <dcterms:created xsi:type="dcterms:W3CDTF">2023-05-28T21:19:35Z</dcterms:created>
  <dcterms:modified xsi:type="dcterms:W3CDTF">2023-09-28T21:06:59Z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0x010100C892C76DA3732C4494FD8040C440107A</vt:lpwstr>
  </property>
  <property fmtid="{D5CDD505-2E9C-101B-9397-08002B2CF9AE}" pid="3" name="MediaServiceImageTags">
    <vt:lpwstr/>
  </property>
</Properties>
</file>